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85" r:id="rId5"/>
    <p:sldId id="286" r:id="rId6"/>
    <p:sldId id="287" r:id="rId7"/>
    <p:sldId id="288" r:id="rId8"/>
    <p:sldId id="289" r:id="rId9"/>
    <p:sldId id="29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43E760D-61C0-E110-78E5-A2EA32097B53}" name="Olivia Taaffe" initials="OT" userId="S::otaaffe@chappellroberts.com::197d7023-e4c7-42c9-9f72-ee07a56472d5" providerId="AD"/>
  <p188:author id="{2B62A5EF-35AE-9BF6-9448-D44744C8D47C}" name="Janel Ganceña" initials="JG" userId="S::jgancena@chappellroberts.com::8e6b0d28-3706-4735-b28c-663fd5603fc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79918F"/>
    <a:srgbClr val="D9ECE6"/>
    <a:srgbClr val="F8CBB8"/>
    <a:srgbClr val="F19772"/>
    <a:srgbClr val="FF7540"/>
    <a:srgbClr val="F6C5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98"/>
    <p:restoredTop sz="94153" autoAdjust="0"/>
  </p:normalViewPr>
  <p:slideViewPr>
    <p:cSldViewPr snapToGrid="0">
      <p:cViewPr varScale="1">
        <p:scale>
          <a:sx n="103" d="100"/>
          <a:sy n="103" d="100"/>
        </p:scale>
        <p:origin x="14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82" d="100"/>
          <a:sy n="182" d="100"/>
        </p:scale>
        <p:origin x="6152" y="1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ga, Michael" userId="a448b1aa-8605-408c-a097-19c1d8a0bc8d" providerId="ADAL" clId="{2E3BC289-68A2-4C67-AF4B-78D896CA3AB4}"/>
    <pc:docChg chg="custSel modSld">
      <pc:chgData name="Vega, Michael" userId="a448b1aa-8605-408c-a097-19c1d8a0bc8d" providerId="ADAL" clId="{2E3BC289-68A2-4C67-AF4B-78D896CA3AB4}" dt="2023-10-10T19:23:33.650" v="162" actId="1076"/>
      <pc:docMkLst>
        <pc:docMk/>
      </pc:docMkLst>
      <pc:sldChg chg="modSp mod">
        <pc:chgData name="Vega, Michael" userId="a448b1aa-8605-408c-a097-19c1d8a0bc8d" providerId="ADAL" clId="{2E3BC289-68A2-4C67-AF4B-78D896CA3AB4}" dt="2023-10-10T19:22:43.457" v="155" actId="14100"/>
        <pc:sldMkLst>
          <pc:docMk/>
          <pc:sldMk cId="780348075" sldId="286"/>
        </pc:sldMkLst>
        <pc:spChg chg="mod">
          <ac:chgData name="Vega, Michael" userId="a448b1aa-8605-408c-a097-19c1d8a0bc8d" providerId="ADAL" clId="{2E3BC289-68A2-4C67-AF4B-78D896CA3AB4}" dt="2023-10-10T19:22:43.457" v="155" actId="14100"/>
          <ac:spMkLst>
            <pc:docMk/>
            <pc:sldMk cId="780348075" sldId="286"/>
            <ac:spMk id="38" creationId="{D6A8E1D0-7D59-F837-343D-EBFFD05510BB}"/>
          </ac:spMkLst>
        </pc:spChg>
      </pc:sldChg>
      <pc:sldChg chg="addSp delSp modSp mod">
        <pc:chgData name="Vega, Michael" userId="a448b1aa-8605-408c-a097-19c1d8a0bc8d" providerId="ADAL" clId="{2E3BC289-68A2-4C67-AF4B-78D896CA3AB4}" dt="2023-10-10T19:23:33.650" v="162" actId="1076"/>
        <pc:sldMkLst>
          <pc:docMk/>
          <pc:sldMk cId="3357689028" sldId="290"/>
        </pc:sldMkLst>
        <pc:spChg chg="del">
          <ac:chgData name="Vega, Michael" userId="a448b1aa-8605-408c-a097-19c1d8a0bc8d" providerId="ADAL" clId="{2E3BC289-68A2-4C67-AF4B-78D896CA3AB4}" dt="2023-10-10T19:23:30.349" v="160" actId="478"/>
          <ac:spMkLst>
            <pc:docMk/>
            <pc:sldMk cId="3357689028" sldId="290"/>
            <ac:spMk id="5" creationId="{A0C708D8-6E30-BCDB-0062-375C9D89260D}"/>
          </ac:spMkLst>
        </pc:spChg>
        <pc:spChg chg="del mod">
          <ac:chgData name="Vega, Michael" userId="a448b1aa-8605-408c-a097-19c1d8a0bc8d" providerId="ADAL" clId="{2E3BC289-68A2-4C67-AF4B-78D896CA3AB4}" dt="2023-10-10T19:23:26.588" v="158" actId="478"/>
          <ac:spMkLst>
            <pc:docMk/>
            <pc:sldMk cId="3357689028" sldId="290"/>
            <ac:spMk id="6" creationId="{971F434C-16D7-82C7-76CE-4EC1E6BDD58C}"/>
          </ac:spMkLst>
        </pc:spChg>
        <pc:spChg chg="del">
          <ac:chgData name="Vega, Michael" userId="a448b1aa-8605-408c-a097-19c1d8a0bc8d" providerId="ADAL" clId="{2E3BC289-68A2-4C67-AF4B-78D896CA3AB4}" dt="2023-10-10T19:23:28.389" v="159" actId="478"/>
          <ac:spMkLst>
            <pc:docMk/>
            <pc:sldMk cId="3357689028" sldId="290"/>
            <ac:spMk id="7" creationId="{539227D2-6448-C89B-E8F7-AFC6552B0B59}"/>
          </ac:spMkLst>
        </pc:spChg>
        <pc:picChg chg="del">
          <ac:chgData name="Vega, Michael" userId="a448b1aa-8605-408c-a097-19c1d8a0bc8d" providerId="ADAL" clId="{2E3BC289-68A2-4C67-AF4B-78D896CA3AB4}" dt="2023-10-10T19:23:24.510" v="157" actId="478"/>
          <ac:picMkLst>
            <pc:docMk/>
            <pc:sldMk cId="3357689028" sldId="290"/>
            <ac:picMk id="3" creationId="{19D47B12-679A-CB4D-E0AE-8C5221D69360}"/>
          </ac:picMkLst>
        </pc:picChg>
        <pc:picChg chg="add mod">
          <ac:chgData name="Vega, Michael" userId="a448b1aa-8605-408c-a097-19c1d8a0bc8d" providerId="ADAL" clId="{2E3BC289-68A2-4C67-AF4B-78D896CA3AB4}" dt="2023-10-10T19:23:33.650" v="162" actId="1076"/>
          <ac:picMkLst>
            <pc:docMk/>
            <pc:sldMk cId="3357689028" sldId="290"/>
            <ac:picMk id="4" creationId="{96EE57FC-AE63-0302-7DC7-76DA7D41C903}"/>
          </ac:picMkLst>
        </pc:picChg>
      </pc:sldChg>
    </pc:docChg>
  </pc:docChgLst>
  <pc:docChgLst>
    <pc:chgData name="Vega, Michael" userId="a448b1aa-8605-408c-a097-19c1d8a0bc8d" providerId="ADAL" clId="{6F1F1BE0-8A46-49F3-9EE6-D3B47374882F}"/>
    <pc:docChg chg="undo redo custSel modSld">
      <pc:chgData name="Vega, Michael" userId="a448b1aa-8605-408c-a097-19c1d8a0bc8d" providerId="ADAL" clId="{6F1F1BE0-8A46-49F3-9EE6-D3B47374882F}" dt="2023-10-03T19:19:57.046" v="1499" actId="14100"/>
      <pc:docMkLst>
        <pc:docMk/>
      </pc:docMkLst>
      <pc:sldChg chg="addSp delSp modSp mod">
        <pc:chgData name="Vega, Michael" userId="a448b1aa-8605-408c-a097-19c1d8a0bc8d" providerId="ADAL" clId="{6F1F1BE0-8A46-49F3-9EE6-D3B47374882F}" dt="2023-10-03T19:19:57.046" v="1499" actId="14100"/>
        <pc:sldMkLst>
          <pc:docMk/>
          <pc:sldMk cId="780348075" sldId="286"/>
        </pc:sldMkLst>
        <pc:spChg chg="add mod">
          <ac:chgData name="Vega, Michael" userId="a448b1aa-8605-408c-a097-19c1d8a0bc8d" providerId="ADAL" clId="{6F1F1BE0-8A46-49F3-9EE6-D3B47374882F}" dt="2023-10-02T13:35:31.434" v="494" actId="14100"/>
          <ac:spMkLst>
            <pc:docMk/>
            <pc:sldMk cId="780348075" sldId="286"/>
            <ac:spMk id="11" creationId="{4DA6445B-A3E5-C648-3B13-AE9F0EE323AF}"/>
          </ac:spMkLst>
        </pc:spChg>
        <pc:spChg chg="add mod">
          <ac:chgData name="Vega, Michael" userId="a448b1aa-8605-408c-a097-19c1d8a0bc8d" providerId="ADAL" clId="{6F1F1BE0-8A46-49F3-9EE6-D3B47374882F}" dt="2023-10-02T13:35:18.901" v="492" actId="14100"/>
          <ac:spMkLst>
            <pc:docMk/>
            <pc:sldMk cId="780348075" sldId="286"/>
            <ac:spMk id="16" creationId="{5603338B-E4BD-CA4D-4399-D4BCE9096378}"/>
          </ac:spMkLst>
        </pc:spChg>
        <pc:spChg chg="mod">
          <ac:chgData name="Vega, Michael" userId="a448b1aa-8605-408c-a097-19c1d8a0bc8d" providerId="ADAL" clId="{6F1F1BE0-8A46-49F3-9EE6-D3B47374882F}" dt="2023-10-03T13:36:39.675" v="1340" actId="20577"/>
          <ac:spMkLst>
            <pc:docMk/>
            <pc:sldMk cId="780348075" sldId="286"/>
            <ac:spMk id="37" creationId="{749D66B8-4AF7-0ED0-818E-405B84460D64}"/>
          </ac:spMkLst>
        </pc:spChg>
        <pc:spChg chg="mod">
          <ac:chgData name="Vega, Michael" userId="a448b1aa-8605-408c-a097-19c1d8a0bc8d" providerId="ADAL" clId="{6F1F1BE0-8A46-49F3-9EE6-D3B47374882F}" dt="2023-10-02T13:38:15.776" v="581" actId="1035"/>
          <ac:spMkLst>
            <pc:docMk/>
            <pc:sldMk cId="780348075" sldId="286"/>
            <ac:spMk id="38" creationId="{D6A8E1D0-7D59-F837-343D-EBFFD05510BB}"/>
          </ac:spMkLst>
        </pc:spChg>
        <pc:spChg chg="mod">
          <ac:chgData name="Vega, Michael" userId="a448b1aa-8605-408c-a097-19c1d8a0bc8d" providerId="ADAL" clId="{6F1F1BE0-8A46-49F3-9EE6-D3B47374882F}" dt="2023-10-03T13:54:09.946" v="1383" actId="13926"/>
          <ac:spMkLst>
            <pc:docMk/>
            <pc:sldMk cId="780348075" sldId="286"/>
            <ac:spMk id="46" creationId="{76C8B696-39FC-0ABF-899C-DF9121B2C700}"/>
          </ac:spMkLst>
        </pc:spChg>
        <pc:spChg chg="mod">
          <ac:chgData name="Vega, Michael" userId="a448b1aa-8605-408c-a097-19c1d8a0bc8d" providerId="ADAL" clId="{6F1F1BE0-8A46-49F3-9EE6-D3B47374882F}" dt="2023-10-03T13:36:41.167" v="1341" actId="20577"/>
          <ac:spMkLst>
            <pc:docMk/>
            <pc:sldMk cId="780348075" sldId="286"/>
            <ac:spMk id="76" creationId="{E970CCE0-75F9-4CCC-41B1-22BCCFB2F9A1}"/>
          </ac:spMkLst>
        </pc:spChg>
        <pc:spChg chg="add mod">
          <ac:chgData name="Vega, Michael" userId="a448b1aa-8605-408c-a097-19c1d8a0bc8d" providerId="ADAL" clId="{6F1F1BE0-8A46-49F3-9EE6-D3B47374882F}" dt="2023-10-02T13:47:05.804" v="784" actId="207"/>
          <ac:spMkLst>
            <pc:docMk/>
            <pc:sldMk cId="780348075" sldId="286"/>
            <ac:spMk id="80" creationId="{6A5AD507-65C8-C3DF-912D-1C4C34580585}"/>
          </ac:spMkLst>
        </pc:spChg>
        <pc:spChg chg="add del mod">
          <ac:chgData name="Vega, Michael" userId="a448b1aa-8605-408c-a097-19c1d8a0bc8d" providerId="ADAL" clId="{6F1F1BE0-8A46-49F3-9EE6-D3B47374882F}" dt="2023-10-03T19:19:57.046" v="1499" actId="14100"/>
          <ac:spMkLst>
            <pc:docMk/>
            <pc:sldMk cId="780348075" sldId="286"/>
            <ac:spMk id="81" creationId="{3700E47E-D588-BB82-B846-07157C7B406F}"/>
          </ac:spMkLst>
        </pc:spChg>
        <pc:spChg chg="add mod">
          <ac:chgData name="Vega, Michael" userId="a448b1aa-8605-408c-a097-19c1d8a0bc8d" providerId="ADAL" clId="{6F1F1BE0-8A46-49F3-9EE6-D3B47374882F}" dt="2023-10-03T13:29:34.072" v="1010" actId="14100"/>
          <ac:spMkLst>
            <pc:docMk/>
            <pc:sldMk cId="780348075" sldId="286"/>
            <ac:spMk id="82" creationId="{B3C7CCFF-C4A2-B335-BE4D-766179D195A4}"/>
          </ac:spMkLst>
        </pc:spChg>
        <pc:spChg chg="add mod">
          <ac:chgData name="Vega, Michael" userId="a448b1aa-8605-408c-a097-19c1d8a0bc8d" providerId="ADAL" clId="{6F1F1BE0-8A46-49F3-9EE6-D3B47374882F}" dt="2023-10-03T13:36:43.784" v="1342" actId="20577"/>
          <ac:spMkLst>
            <pc:docMk/>
            <pc:sldMk cId="780348075" sldId="286"/>
            <ac:spMk id="85" creationId="{42A2588C-5F64-5867-5079-78C9603F04A8}"/>
          </ac:spMkLst>
        </pc:spChg>
        <pc:spChg chg="mod">
          <ac:chgData name="Vega, Michael" userId="a448b1aa-8605-408c-a097-19c1d8a0bc8d" providerId="ADAL" clId="{6F1F1BE0-8A46-49F3-9EE6-D3B47374882F}" dt="2023-10-02T13:34:29.748" v="149" actId="14861"/>
          <ac:spMkLst>
            <pc:docMk/>
            <pc:sldMk cId="780348075" sldId="286"/>
            <ac:spMk id="99" creationId="{9FBBB6CF-51A5-C362-8C80-2BF0D3586576}"/>
          </ac:spMkLst>
        </pc:spChg>
        <pc:grpChg chg="mod">
          <ac:chgData name="Vega, Michael" userId="a448b1aa-8605-408c-a097-19c1d8a0bc8d" providerId="ADAL" clId="{6F1F1BE0-8A46-49F3-9EE6-D3B47374882F}" dt="2023-10-02T13:52:28.957" v="930" actId="14100"/>
          <ac:grpSpMkLst>
            <pc:docMk/>
            <pc:sldMk cId="780348075" sldId="286"/>
            <ac:grpSpMk id="60" creationId="{DF00AC8F-A291-ACD2-9C3B-62DFD979B2F7}"/>
          </ac:grpSpMkLst>
        </pc:grpChg>
        <pc:grpChg chg="mod">
          <ac:chgData name="Vega, Michael" userId="a448b1aa-8605-408c-a097-19c1d8a0bc8d" providerId="ADAL" clId="{6F1F1BE0-8A46-49F3-9EE6-D3B47374882F}" dt="2023-10-02T13:38:41.971" v="582" actId="408"/>
          <ac:grpSpMkLst>
            <pc:docMk/>
            <pc:sldMk cId="780348075" sldId="286"/>
            <ac:grpSpMk id="61" creationId="{1F922F51-976B-9678-ACCA-7D3ED6DB14A2}"/>
          </ac:grpSpMkLst>
        </pc:grpChg>
        <pc:grpChg chg="mod">
          <ac:chgData name="Vega, Michael" userId="a448b1aa-8605-408c-a097-19c1d8a0bc8d" providerId="ADAL" clId="{6F1F1BE0-8A46-49F3-9EE6-D3B47374882F}" dt="2023-10-02T13:38:41.971" v="582" actId="408"/>
          <ac:grpSpMkLst>
            <pc:docMk/>
            <pc:sldMk cId="780348075" sldId="286"/>
            <ac:grpSpMk id="62" creationId="{7CB73CE5-9518-C22F-130F-9D564EEC2B5A}"/>
          </ac:grpSpMkLst>
        </pc:grpChg>
        <pc:grpChg chg="mod">
          <ac:chgData name="Vega, Michael" userId="a448b1aa-8605-408c-a097-19c1d8a0bc8d" providerId="ADAL" clId="{6F1F1BE0-8A46-49F3-9EE6-D3B47374882F}" dt="2023-10-02T13:38:41.971" v="582" actId="408"/>
          <ac:grpSpMkLst>
            <pc:docMk/>
            <pc:sldMk cId="780348075" sldId="286"/>
            <ac:grpSpMk id="63" creationId="{C2002E96-56C8-324E-15D4-706F94AA4EA5}"/>
          </ac:grpSpMkLst>
        </pc:grpChg>
        <pc:grpChg chg="mod">
          <ac:chgData name="Vega, Michael" userId="a448b1aa-8605-408c-a097-19c1d8a0bc8d" providerId="ADAL" clId="{6F1F1BE0-8A46-49F3-9EE6-D3B47374882F}" dt="2023-10-02T13:38:41.971" v="582" actId="408"/>
          <ac:grpSpMkLst>
            <pc:docMk/>
            <pc:sldMk cId="780348075" sldId="286"/>
            <ac:grpSpMk id="64" creationId="{0FD6284E-0111-9F80-16C5-80DC3CD9824C}"/>
          </ac:grpSpMkLst>
        </pc:grpChg>
        <pc:grpChg chg="mod">
          <ac:chgData name="Vega, Michael" userId="a448b1aa-8605-408c-a097-19c1d8a0bc8d" providerId="ADAL" clId="{6F1F1BE0-8A46-49F3-9EE6-D3B47374882F}" dt="2023-10-02T13:38:41.971" v="582" actId="408"/>
          <ac:grpSpMkLst>
            <pc:docMk/>
            <pc:sldMk cId="780348075" sldId="286"/>
            <ac:grpSpMk id="65" creationId="{661F73D1-74DB-7561-66A1-960B618A75B7}"/>
          </ac:grpSpMkLst>
        </pc:grpChg>
        <pc:grpChg chg="mod">
          <ac:chgData name="Vega, Michael" userId="a448b1aa-8605-408c-a097-19c1d8a0bc8d" providerId="ADAL" clId="{6F1F1BE0-8A46-49F3-9EE6-D3B47374882F}" dt="2023-10-02T13:38:41.971" v="582" actId="408"/>
          <ac:grpSpMkLst>
            <pc:docMk/>
            <pc:sldMk cId="780348075" sldId="286"/>
            <ac:grpSpMk id="66" creationId="{E2E2D62E-2266-282A-97FA-32EED6536D0F}"/>
          </ac:grpSpMkLst>
        </pc:grpChg>
        <pc:grpChg chg="mod">
          <ac:chgData name="Vega, Michael" userId="a448b1aa-8605-408c-a097-19c1d8a0bc8d" providerId="ADAL" clId="{6F1F1BE0-8A46-49F3-9EE6-D3B47374882F}" dt="2023-10-02T13:38:41.971" v="582" actId="408"/>
          <ac:grpSpMkLst>
            <pc:docMk/>
            <pc:sldMk cId="780348075" sldId="286"/>
            <ac:grpSpMk id="73" creationId="{28B3064B-A805-CE13-192D-ADA357FF138F}"/>
          </ac:grpSpMkLst>
        </pc:grpChg>
        <pc:grpChg chg="mod">
          <ac:chgData name="Vega, Michael" userId="a448b1aa-8605-408c-a097-19c1d8a0bc8d" providerId="ADAL" clId="{6F1F1BE0-8A46-49F3-9EE6-D3B47374882F}" dt="2023-10-02T13:36:59.010" v="576" actId="1037"/>
          <ac:grpSpMkLst>
            <pc:docMk/>
            <pc:sldMk cId="780348075" sldId="286"/>
            <ac:grpSpMk id="87" creationId="{95A65845-4652-BF5E-0B06-ACC16CC5C46B}"/>
          </ac:grpSpMkLst>
        </pc:grpChg>
        <pc:cxnChg chg="add mod">
          <ac:chgData name="Vega, Michael" userId="a448b1aa-8605-408c-a097-19c1d8a0bc8d" providerId="ADAL" clId="{6F1F1BE0-8A46-49F3-9EE6-D3B47374882F}" dt="2023-10-03T13:30:56.838" v="1051" actId="14100"/>
          <ac:cxnSpMkLst>
            <pc:docMk/>
            <pc:sldMk cId="780348075" sldId="286"/>
            <ac:cxnSpMk id="84" creationId="{D741E23B-9C0F-820E-8879-D6B63CB6A23C}"/>
          </ac:cxnSpMkLst>
        </pc:cxnChg>
      </pc:sldChg>
    </pc:docChg>
  </pc:docChgLst>
  <pc:docChgLst>
    <pc:chgData name="Vega, Michael" userId="a448b1aa-8605-408c-a097-19c1d8a0bc8d" providerId="ADAL" clId="{4ED4F9A1-41C8-4093-A253-23CC79170F06}"/>
    <pc:docChg chg="undo custSel addSld modSld sldOrd">
      <pc:chgData name="Vega, Michael" userId="a448b1aa-8605-408c-a097-19c1d8a0bc8d" providerId="ADAL" clId="{4ED4F9A1-41C8-4093-A253-23CC79170F06}" dt="2023-09-27T14:16:42.840" v="859" actId="14100"/>
      <pc:docMkLst>
        <pc:docMk/>
      </pc:docMkLst>
      <pc:sldChg chg="addSp delSp modSp mod">
        <pc:chgData name="Vega, Michael" userId="a448b1aa-8605-408c-a097-19c1d8a0bc8d" providerId="ADAL" clId="{4ED4F9A1-41C8-4093-A253-23CC79170F06}" dt="2023-09-26T17:34:56.446" v="801" actId="20577"/>
        <pc:sldMkLst>
          <pc:docMk/>
          <pc:sldMk cId="3678800549" sldId="285"/>
        </pc:sldMkLst>
        <pc:spChg chg="mod">
          <ac:chgData name="Vega, Michael" userId="a448b1aa-8605-408c-a097-19c1d8a0bc8d" providerId="ADAL" clId="{4ED4F9A1-41C8-4093-A253-23CC79170F06}" dt="2023-09-26T14:26:07.508" v="27" actId="6549"/>
          <ac:spMkLst>
            <pc:docMk/>
            <pc:sldMk cId="3678800549" sldId="285"/>
            <ac:spMk id="10" creationId="{BD94462F-7F47-7DE5-B7C0-C17D51AE9344}"/>
          </ac:spMkLst>
        </pc:spChg>
        <pc:spChg chg="add mod">
          <ac:chgData name="Vega, Michael" userId="a448b1aa-8605-408c-a097-19c1d8a0bc8d" providerId="ADAL" clId="{4ED4F9A1-41C8-4093-A253-23CC79170F06}" dt="2023-09-26T17:34:49.510" v="782" actId="20577"/>
          <ac:spMkLst>
            <pc:docMk/>
            <pc:sldMk cId="3678800549" sldId="285"/>
            <ac:spMk id="11" creationId="{AEA8AF33-CA6A-C263-5977-0C0B6ECEB945}"/>
          </ac:spMkLst>
        </pc:spChg>
        <pc:spChg chg="add mod">
          <ac:chgData name="Vega, Michael" userId="a448b1aa-8605-408c-a097-19c1d8a0bc8d" providerId="ADAL" clId="{4ED4F9A1-41C8-4093-A253-23CC79170F06}" dt="2023-09-26T17:34:56.446" v="801" actId="20577"/>
          <ac:spMkLst>
            <pc:docMk/>
            <pc:sldMk cId="3678800549" sldId="285"/>
            <ac:spMk id="16" creationId="{631F6AD3-963D-9938-7948-9E89C3C44B12}"/>
          </ac:spMkLst>
        </pc:spChg>
        <pc:spChg chg="del">
          <ac:chgData name="Vega, Michael" userId="a448b1aa-8605-408c-a097-19c1d8a0bc8d" providerId="ADAL" clId="{4ED4F9A1-41C8-4093-A253-23CC79170F06}" dt="2023-09-26T14:26:27.158" v="31" actId="478"/>
          <ac:spMkLst>
            <pc:docMk/>
            <pc:sldMk cId="3678800549" sldId="285"/>
            <ac:spMk id="38" creationId="{D6A8E1D0-7D59-F837-343D-EBFFD05510BB}"/>
          </ac:spMkLst>
        </pc:spChg>
        <pc:spChg chg="del">
          <ac:chgData name="Vega, Michael" userId="a448b1aa-8605-408c-a097-19c1d8a0bc8d" providerId="ADAL" clId="{4ED4F9A1-41C8-4093-A253-23CC79170F06}" dt="2023-09-26T14:26:13.363" v="28" actId="478"/>
          <ac:spMkLst>
            <pc:docMk/>
            <pc:sldMk cId="3678800549" sldId="285"/>
            <ac:spMk id="97" creationId="{9AADBD15-5D49-268C-A6C1-6FA9354969AD}"/>
          </ac:spMkLst>
        </pc:spChg>
        <pc:spChg chg="del">
          <ac:chgData name="Vega, Michael" userId="a448b1aa-8605-408c-a097-19c1d8a0bc8d" providerId="ADAL" clId="{4ED4F9A1-41C8-4093-A253-23CC79170F06}" dt="2023-09-26T14:26:13.363" v="28" actId="478"/>
          <ac:spMkLst>
            <pc:docMk/>
            <pc:sldMk cId="3678800549" sldId="285"/>
            <ac:spMk id="98" creationId="{D00D2EC5-6160-7C1D-7A6D-F5FA1B5DB6F1}"/>
          </ac:spMkLst>
        </pc:spChg>
        <pc:spChg chg="del">
          <ac:chgData name="Vega, Michael" userId="a448b1aa-8605-408c-a097-19c1d8a0bc8d" providerId="ADAL" clId="{4ED4F9A1-41C8-4093-A253-23CC79170F06}" dt="2023-09-26T14:26:13.363" v="28" actId="478"/>
          <ac:spMkLst>
            <pc:docMk/>
            <pc:sldMk cId="3678800549" sldId="285"/>
            <ac:spMk id="99" creationId="{9FBBB6CF-51A5-C362-8C80-2BF0D3586576}"/>
          </ac:spMkLst>
        </pc:spChg>
        <pc:grpChg chg="del">
          <ac:chgData name="Vega, Michael" userId="a448b1aa-8605-408c-a097-19c1d8a0bc8d" providerId="ADAL" clId="{4ED4F9A1-41C8-4093-A253-23CC79170F06}" dt="2023-09-26T14:26:17.277" v="29" actId="478"/>
          <ac:grpSpMkLst>
            <pc:docMk/>
            <pc:sldMk cId="3678800549" sldId="285"/>
            <ac:grpSpMk id="22" creationId="{D8FA078F-89D3-6D49-924F-AB6D072E76F6}"/>
          </ac:grpSpMkLst>
        </pc:grpChg>
        <pc:grpChg chg="del">
          <ac:chgData name="Vega, Michael" userId="a448b1aa-8605-408c-a097-19c1d8a0bc8d" providerId="ADAL" clId="{4ED4F9A1-41C8-4093-A253-23CC79170F06}" dt="2023-09-26T14:26:23.216" v="30" actId="478"/>
          <ac:grpSpMkLst>
            <pc:docMk/>
            <pc:sldMk cId="3678800549" sldId="285"/>
            <ac:grpSpMk id="60" creationId="{DF00AC8F-A291-ACD2-9C3B-62DFD979B2F7}"/>
          </ac:grpSpMkLst>
        </pc:grpChg>
        <pc:grpChg chg="del">
          <ac:chgData name="Vega, Michael" userId="a448b1aa-8605-408c-a097-19c1d8a0bc8d" providerId="ADAL" clId="{4ED4F9A1-41C8-4093-A253-23CC79170F06}" dt="2023-09-26T14:26:23.216" v="30" actId="478"/>
          <ac:grpSpMkLst>
            <pc:docMk/>
            <pc:sldMk cId="3678800549" sldId="285"/>
            <ac:grpSpMk id="61" creationId="{1F922F51-976B-9678-ACCA-7D3ED6DB14A2}"/>
          </ac:grpSpMkLst>
        </pc:grpChg>
        <pc:grpChg chg="del">
          <ac:chgData name="Vega, Michael" userId="a448b1aa-8605-408c-a097-19c1d8a0bc8d" providerId="ADAL" clId="{4ED4F9A1-41C8-4093-A253-23CC79170F06}" dt="2023-09-26T14:26:13.363" v="28" actId="478"/>
          <ac:grpSpMkLst>
            <pc:docMk/>
            <pc:sldMk cId="3678800549" sldId="285"/>
            <ac:grpSpMk id="62" creationId="{7CB73CE5-9518-C22F-130F-9D564EEC2B5A}"/>
          </ac:grpSpMkLst>
        </pc:grpChg>
        <pc:grpChg chg="del">
          <ac:chgData name="Vega, Michael" userId="a448b1aa-8605-408c-a097-19c1d8a0bc8d" providerId="ADAL" clId="{4ED4F9A1-41C8-4093-A253-23CC79170F06}" dt="2023-09-26T14:26:23.216" v="30" actId="478"/>
          <ac:grpSpMkLst>
            <pc:docMk/>
            <pc:sldMk cId="3678800549" sldId="285"/>
            <ac:grpSpMk id="63" creationId="{C2002E96-56C8-324E-15D4-706F94AA4EA5}"/>
          </ac:grpSpMkLst>
        </pc:grpChg>
        <pc:grpChg chg="del">
          <ac:chgData name="Vega, Michael" userId="a448b1aa-8605-408c-a097-19c1d8a0bc8d" providerId="ADAL" clId="{4ED4F9A1-41C8-4093-A253-23CC79170F06}" dt="2023-09-26T14:26:23.216" v="30" actId="478"/>
          <ac:grpSpMkLst>
            <pc:docMk/>
            <pc:sldMk cId="3678800549" sldId="285"/>
            <ac:grpSpMk id="64" creationId="{0FD6284E-0111-9F80-16C5-80DC3CD9824C}"/>
          </ac:grpSpMkLst>
        </pc:grpChg>
        <pc:grpChg chg="del">
          <ac:chgData name="Vega, Michael" userId="a448b1aa-8605-408c-a097-19c1d8a0bc8d" providerId="ADAL" clId="{4ED4F9A1-41C8-4093-A253-23CC79170F06}" dt="2023-09-26T14:26:23.216" v="30" actId="478"/>
          <ac:grpSpMkLst>
            <pc:docMk/>
            <pc:sldMk cId="3678800549" sldId="285"/>
            <ac:grpSpMk id="65" creationId="{661F73D1-74DB-7561-66A1-960B618A75B7}"/>
          </ac:grpSpMkLst>
        </pc:grpChg>
        <pc:grpChg chg="del">
          <ac:chgData name="Vega, Michael" userId="a448b1aa-8605-408c-a097-19c1d8a0bc8d" providerId="ADAL" clId="{4ED4F9A1-41C8-4093-A253-23CC79170F06}" dt="2023-09-26T14:26:13.363" v="28" actId="478"/>
          <ac:grpSpMkLst>
            <pc:docMk/>
            <pc:sldMk cId="3678800549" sldId="285"/>
            <ac:grpSpMk id="66" creationId="{E2E2D62E-2266-282A-97FA-32EED6536D0F}"/>
          </ac:grpSpMkLst>
        </pc:grpChg>
        <pc:grpChg chg="del">
          <ac:chgData name="Vega, Michael" userId="a448b1aa-8605-408c-a097-19c1d8a0bc8d" providerId="ADAL" clId="{4ED4F9A1-41C8-4093-A253-23CC79170F06}" dt="2023-09-26T14:26:23.216" v="30" actId="478"/>
          <ac:grpSpMkLst>
            <pc:docMk/>
            <pc:sldMk cId="3678800549" sldId="285"/>
            <ac:grpSpMk id="73" creationId="{28B3064B-A805-CE13-192D-ADA357FF138F}"/>
          </ac:grpSpMkLst>
        </pc:grpChg>
        <pc:grpChg chg="del">
          <ac:chgData name="Vega, Michael" userId="a448b1aa-8605-408c-a097-19c1d8a0bc8d" providerId="ADAL" clId="{4ED4F9A1-41C8-4093-A253-23CC79170F06}" dt="2023-09-26T14:26:13.363" v="28" actId="478"/>
          <ac:grpSpMkLst>
            <pc:docMk/>
            <pc:sldMk cId="3678800549" sldId="285"/>
            <ac:grpSpMk id="87" creationId="{95A65845-4652-BF5E-0B06-ACC16CC5C46B}"/>
          </ac:grpSpMkLst>
        </pc:grpChg>
      </pc:sldChg>
      <pc:sldChg chg="modSp add mod">
        <pc:chgData name="Vega, Michael" userId="a448b1aa-8605-408c-a097-19c1d8a0bc8d" providerId="ADAL" clId="{4ED4F9A1-41C8-4093-A253-23CC79170F06}" dt="2023-09-26T17:39:30.465" v="839" actId="20577"/>
        <pc:sldMkLst>
          <pc:docMk/>
          <pc:sldMk cId="780348075" sldId="286"/>
        </pc:sldMkLst>
        <pc:spChg chg="mod">
          <ac:chgData name="Vega, Michael" userId="a448b1aa-8605-408c-a097-19c1d8a0bc8d" providerId="ADAL" clId="{4ED4F9A1-41C8-4093-A253-23CC79170F06}" dt="2023-09-26T17:39:22.001" v="820" actId="20577"/>
          <ac:spMkLst>
            <pc:docMk/>
            <pc:sldMk cId="780348075" sldId="286"/>
            <ac:spMk id="76" creationId="{E970CCE0-75F9-4CCC-41B1-22BCCFB2F9A1}"/>
          </ac:spMkLst>
        </pc:spChg>
        <pc:spChg chg="mod">
          <ac:chgData name="Vega, Michael" userId="a448b1aa-8605-408c-a097-19c1d8a0bc8d" providerId="ADAL" clId="{4ED4F9A1-41C8-4093-A253-23CC79170F06}" dt="2023-09-26T17:39:30.465" v="839" actId="20577"/>
          <ac:spMkLst>
            <pc:docMk/>
            <pc:sldMk cId="780348075" sldId="286"/>
            <ac:spMk id="90" creationId="{986BDB8C-A27C-CA04-C2C0-219C72DB58FD}"/>
          </ac:spMkLst>
        </pc:spChg>
      </pc:sldChg>
      <pc:sldChg chg="addSp delSp modSp add mod ord">
        <pc:chgData name="Vega, Michael" userId="a448b1aa-8605-408c-a097-19c1d8a0bc8d" providerId="ADAL" clId="{4ED4F9A1-41C8-4093-A253-23CC79170F06}" dt="2023-09-26T14:41:30.227" v="651" actId="12788"/>
        <pc:sldMkLst>
          <pc:docMk/>
          <pc:sldMk cId="1526324467" sldId="287"/>
        </pc:sldMkLst>
        <pc:spChg chg="add del">
          <ac:chgData name="Vega, Michael" userId="a448b1aa-8605-408c-a097-19c1d8a0bc8d" providerId="ADAL" clId="{4ED4F9A1-41C8-4093-A253-23CC79170F06}" dt="2023-09-26T14:40:01.928" v="638" actId="22"/>
          <ac:spMkLst>
            <pc:docMk/>
            <pc:sldMk cId="1526324467" sldId="287"/>
            <ac:spMk id="3" creationId="{EA4865DA-A4B1-DA08-9C86-4FCA42782EFF}"/>
          </ac:spMkLst>
        </pc:spChg>
        <pc:spChg chg="add del">
          <ac:chgData name="Vega, Michael" userId="a448b1aa-8605-408c-a097-19c1d8a0bc8d" providerId="ADAL" clId="{4ED4F9A1-41C8-4093-A253-23CC79170F06}" dt="2023-09-26T14:40:07.290" v="640" actId="22"/>
          <ac:spMkLst>
            <pc:docMk/>
            <pc:sldMk cId="1526324467" sldId="287"/>
            <ac:spMk id="5" creationId="{48491B5A-818A-C2B0-5C34-0351B44D010A}"/>
          </ac:spMkLst>
        </pc:spChg>
        <pc:spChg chg="mod">
          <ac:chgData name="Vega, Michael" userId="a448b1aa-8605-408c-a097-19c1d8a0bc8d" providerId="ADAL" clId="{4ED4F9A1-41C8-4093-A253-23CC79170F06}" dt="2023-09-26T14:39:19.807" v="634" actId="20577"/>
          <ac:spMkLst>
            <pc:docMk/>
            <pc:sldMk cId="1526324467" sldId="287"/>
            <ac:spMk id="10" creationId="{BD94462F-7F47-7DE5-B7C0-C17D51AE9344}"/>
          </ac:spMkLst>
        </pc:spChg>
        <pc:spChg chg="del">
          <ac:chgData name="Vega, Michael" userId="a448b1aa-8605-408c-a097-19c1d8a0bc8d" providerId="ADAL" clId="{4ED4F9A1-41C8-4093-A253-23CC79170F06}" dt="2023-09-26T14:39:22.736" v="635" actId="478"/>
          <ac:spMkLst>
            <pc:docMk/>
            <pc:sldMk cId="1526324467" sldId="287"/>
            <ac:spMk id="11" creationId="{AEA8AF33-CA6A-C263-5977-0C0B6ECEB945}"/>
          </ac:spMkLst>
        </pc:spChg>
        <pc:spChg chg="del">
          <ac:chgData name="Vega, Michael" userId="a448b1aa-8605-408c-a097-19c1d8a0bc8d" providerId="ADAL" clId="{4ED4F9A1-41C8-4093-A253-23CC79170F06}" dt="2023-09-26T14:39:25.322" v="636" actId="478"/>
          <ac:spMkLst>
            <pc:docMk/>
            <pc:sldMk cId="1526324467" sldId="287"/>
            <ac:spMk id="16" creationId="{631F6AD3-963D-9938-7948-9E89C3C44B12}"/>
          </ac:spMkLst>
        </pc:spChg>
        <pc:picChg chg="add del mod">
          <ac:chgData name="Vega, Michael" userId="a448b1aa-8605-408c-a097-19c1d8a0bc8d" providerId="ADAL" clId="{4ED4F9A1-41C8-4093-A253-23CC79170F06}" dt="2023-09-26T14:40:58.250" v="646" actId="22"/>
          <ac:picMkLst>
            <pc:docMk/>
            <pc:sldMk cId="1526324467" sldId="287"/>
            <ac:picMk id="7" creationId="{C7AC47F2-D503-413D-8814-750D863F9FD1}"/>
          </ac:picMkLst>
        </pc:picChg>
        <pc:picChg chg="add mod">
          <ac:chgData name="Vega, Michael" userId="a448b1aa-8605-408c-a097-19c1d8a0bc8d" providerId="ADAL" clId="{4ED4F9A1-41C8-4093-A253-23CC79170F06}" dt="2023-09-26T14:41:30.227" v="651" actId="12788"/>
          <ac:picMkLst>
            <pc:docMk/>
            <pc:sldMk cId="1526324467" sldId="287"/>
            <ac:picMk id="9" creationId="{1700C7B1-E7DE-3EC1-0FF9-C8E337FC53C2}"/>
          </ac:picMkLst>
        </pc:picChg>
      </pc:sldChg>
      <pc:sldChg chg="addSp delSp modSp add mod">
        <pc:chgData name="Vega, Michael" userId="a448b1aa-8605-408c-a097-19c1d8a0bc8d" providerId="ADAL" clId="{4ED4F9A1-41C8-4093-A253-23CC79170F06}" dt="2023-09-26T14:44:13.577" v="735" actId="20577"/>
        <pc:sldMkLst>
          <pc:docMk/>
          <pc:sldMk cId="3963806899" sldId="288"/>
        </pc:sldMkLst>
        <pc:spChg chg="mod">
          <ac:chgData name="Vega, Michael" userId="a448b1aa-8605-408c-a097-19c1d8a0bc8d" providerId="ADAL" clId="{4ED4F9A1-41C8-4093-A253-23CC79170F06}" dt="2023-09-26T14:44:13.577" v="735" actId="20577"/>
          <ac:spMkLst>
            <pc:docMk/>
            <pc:sldMk cId="3963806899" sldId="288"/>
            <ac:spMk id="10" creationId="{BD94462F-7F47-7DE5-B7C0-C17D51AE9344}"/>
          </ac:spMkLst>
        </pc:spChg>
        <pc:picChg chg="add mod">
          <ac:chgData name="Vega, Michael" userId="a448b1aa-8605-408c-a097-19c1d8a0bc8d" providerId="ADAL" clId="{4ED4F9A1-41C8-4093-A253-23CC79170F06}" dt="2023-09-26T14:43:52.627" v="723" actId="12789"/>
          <ac:picMkLst>
            <pc:docMk/>
            <pc:sldMk cId="3963806899" sldId="288"/>
            <ac:picMk id="3" creationId="{194E65C9-3DC3-88F0-2155-983C303C3E71}"/>
          </ac:picMkLst>
        </pc:picChg>
        <pc:picChg chg="del">
          <ac:chgData name="Vega, Michael" userId="a448b1aa-8605-408c-a097-19c1d8a0bc8d" providerId="ADAL" clId="{4ED4F9A1-41C8-4093-A253-23CC79170F06}" dt="2023-09-26T14:42:52.875" v="710" actId="478"/>
          <ac:picMkLst>
            <pc:docMk/>
            <pc:sldMk cId="3963806899" sldId="288"/>
            <ac:picMk id="9" creationId="{1700C7B1-E7DE-3EC1-0FF9-C8E337FC53C2}"/>
          </ac:picMkLst>
        </pc:picChg>
      </pc:sldChg>
      <pc:sldChg chg="addSp delSp modSp add mod">
        <pc:chgData name="Vega, Michael" userId="a448b1aa-8605-408c-a097-19c1d8a0bc8d" providerId="ADAL" clId="{4ED4F9A1-41C8-4093-A253-23CC79170F06}" dt="2023-09-26T14:45:18.340" v="757" actId="12789"/>
        <pc:sldMkLst>
          <pc:docMk/>
          <pc:sldMk cId="3099626379" sldId="289"/>
        </pc:sldMkLst>
        <pc:spChg chg="mod">
          <ac:chgData name="Vega, Michael" userId="a448b1aa-8605-408c-a097-19c1d8a0bc8d" providerId="ADAL" clId="{4ED4F9A1-41C8-4093-A253-23CC79170F06}" dt="2023-09-26T14:44:26.345" v="743" actId="20577"/>
          <ac:spMkLst>
            <pc:docMk/>
            <pc:sldMk cId="3099626379" sldId="289"/>
            <ac:spMk id="10" creationId="{BD94462F-7F47-7DE5-B7C0-C17D51AE9344}"/>
          </ac:spMkLst>
        </pc:spChg>
        <pc:picChg chg="del">
          <ac:chgData name="Vega, Michael" userId="a448b1aa-8605-408c-a097-19c1d8a0bc8d" providerId="ADAL" clId="{4ED4F9A1-41C8-4093-A253-23CC79170F06}" dt="2023-09-26T14:44:49.483" v="746" actId="478"/>
          <ac:picMkLst>
            <pc:docMk/>
            <pc:sldMk cId="3099626379" sldId="289"/>
            <ac:picMk id="3" creationId="{194E65C9-3DC3-88F0-2155-983C303C3E71}"/>
          </ac:picMkLst>
        </pc:picChg>
        <pc:picChg chg="add mod">
          <ac:chgData name="Vega, Michael" userId="a448b1aa-8605-408c-a097-19c1d8a0bc8d" providerId="ADAL" clId="{4ED4F9A1-41C8-4093-A253-23CC79170F06}" dt="2023-09-26T14:45:18.340" v="757" actId="12789"/>
          <ac:picMkLst>
            <pc:docMk/>
            <pc:sldMk cId="3099626379" sldId="289"/>
            <ac:picMk id="4" creationId="{C64DBB22-D264-47D9-4DBD-AD200F0459D6}"/>
          </ac:picMkLst>
        </pc:picChg>
      </pc:sldChg>
      <pc:sldChg chg="addSp delSp modSp add mod">
        <pc:chgData name="Vega, Michael" userId="a448b1aa-8605-408c-a097-19c1d8a0bc8d" providerId="ADAL" clId="{4ED4F9A1-41C8-4093-A253-23CC79170F06}" dt="2023-09-27T14:16:42.840" v="859" actId="14100"/>
        <pc:sldMkLst>
          <pc:docMk/>
          <pc:sldMk cId="3357689028" sldId="290"/>
        </pc:sldMkLst>
        <pc:spChg chg="add mod">
          <ac:chgData name="Vega, Michael" userId="a448b1aa-8605-408c-a097-19c1d8a0bc8d" providerId="ADAL" clId="{4ED4F9A1-41C8-4093-A253-23CC79170F06}" dt="2023-09-27T14:16:17.616" v="853" actId="208"/>
          <ac:spMkLst>
            <pc:docMk/>
            <pc:sldMk cId="3357689028" sldId="290"/>
            <ac:spMk id="5" creationId="{A0C708D8-6E30-BCDB-0062-375C9D89260D}"/>
          </ac:spMkLst>
        </pc:spChg>
        <pc:spChg chg="add mod">
          <ac:chgData name="Vega, Michael" userId="a448b1aa-8605-408c-a097-19c1d8a0bc8d" providerId="ADAL" clId="{4ED4F9A1-41C8-4093-A253-23CC79170F06}" dt="2023-09-27T14:16:26.788" v="856" actId="14100"/>
          <ac:spMkLst>
            <pc:docMk/>
            <pc:sldMk cId="3357689028" sldId="290"/>
            <ac:spMk id="6" creationId="{971F434C-16D7-82C7-76CE-4EC1E6BDD58C}"/>
          </ac:spMkLst>
        </pc:spChg>
        <pc:spChg chg="add mod">
          <ac:chgData name="Vega, Michael" userId="a448b1aa-8605-408c-a097-19c1d8a0bc8d" providerId="ADAL" clId="{4ED4F9A1-41C8-4093-A253-23CC79170F06}" dt="2023-09-27T14:16:42.840" v="859" actId="14100"/>
          <ac:spMkLst>
            <pc:docMk/>
            <pc:sldMk cId="3357689028" sldId="290"/>
            <ac:spMk id="7" creationId="{539227D2-6448-C89B-E8F7-AFC6552B0B59}"/>
          </ac:spMkLst>
        </pc:spChg>
        <pc:picChg chg="add mod modCrop">
          <ac:chgData name="Vega, Michael" userId="a448b1aa-8605-408c-a097-19c1d8a0bc8d" providerId="ADAL" clId="{4ED4F9A1-41C8-4093-A253-23CC79170F06}" dt="2023-09-27T14:15:22.338" v="849" actId="732"/>
          <ac:picMkLst>
            <pc:docMk/>
            <pc:sldMk cId="3357689028" sldId="290"/>
            <ac:picMk id="3" creationId="{19D47B12-679A-CB4D-E0AE-8C5221D69360}"/>
          </ac:picMkLst>
        </pc:picChg>
        <pc:picChg chg="del">
          <ac:chgData name="Vega, Michael" userId="a448b1aa-8605-408c-a097-19c1d8a0bc8d" providerId="ADAL" clId="{4ED4F9A1-41C8-4093-A253-23CC79170F06}" dt="2023-09-27T14:14:40.638" v="841" actId="478"/>
          <ac:picMkLst>
            <pc:docMk/>
            <pc:sldMk cId="3357689028" sldId="290"/>
            <ac:picMk id="4" creationId="{C64DBB22-D264-47D9-4DBD-AD200F0459D6}"/>
          </ac:picMkLst>
        </pc:picChg>
      </pc:sldChg>
    </pc:docChg>
  </pc:docChgLst>
  <pc:docChgLst>
    <pc:chgData name="Vega, Michael" userId="a448b1aa-8605-408c-a097-19c1d8a0bc8d" providerId="ADAL" clId="{676195D0-B526-4A23-8ABE-560AAE21F3FD}"/>
    <pc:docChg chg="modSld">
      <pc:chgData name="Vega, Michael" userId="a448b1aa-8605-408c-a097-19c1d8a0bc8d" providerId="ADAL" clId="{676195D0-B526-4A23-8ABE-560AAE21F3FD}" dt="2023-10-06T18:48:49.307" v="4" actId="20577"/>
      <pc:docMkLst>
        <pc:docMk/>
      </pc:docMkLst>
      <pc:sldChg chg="modSp mod">
        <pc:chgData name="Vega, Michael" userId="a448b1aa-8605-408c-a097-19c1d8a0bc8d" providerId="ADAL" clId="{676195D0-B526-4A23-8ABE-560AAE21F3FD}" dt="2023-10-06T18:48:49.307" v="4" actId="20577"/>
        <pc:sldMkLst>
          <pc:docMk/>
          <pc:sldMk cId="780348075" sldId="286"/>
        </pc:sldMkLst>
        <pc:spChg chg="mod">
          <ac:chgData name="Vega, Michael" userId="a448b1aa-8605-408c-a097-19c1d8a0bc8d" providerId="ADAL" clId="{676195D0-B526-4A23-8ABE-560AAE21F3FD}" dt="2023-10-06T18:48:49.307" v="4" actId="20577"/>
          <ac:spMkLst>
            <pc:docMk/>
            <pc:sldMk cId="780348075" sldId="286"/>
            <ac:spMk id="81" creationId="{3700E47E-D588-BB82-B846-07157C7B406F}"/>
          </ac:spMkLst>
        </pc:spChg>
      </pc:sldChg>
    </pc:docChg>
  </pc:docChgLst>
  <pc:docChgLst>
    <pc:chgData name="Vega, Michael" userId="a448b1aa-8605-408c-a097-19c1d8a0bc8d" providerId="ADAL" clId="{7E96160E-A476-49BB-BA9C-436E63302618}"/>
    <pc:docChg chg="modSld">
      <pc:chgData name="Vega, Michael" userId="a448b1aa-8605-408c-a097-19c1d8a0bc8d" providerId="ADAL" clId="{7E96160E-A476-49BB-BA9C-436E63302618}" dt="2023-09-21T19:17:46.070" v="20" actId="1035"/>
      <pc:docMkLst>
        <pc:docMk/>
      </pc:docMkLst>
      <pc:sldChg chg="modSp mod">
        <pc:chgData name="Vega, Michael" userId="a448b1aa-8605-408c-a097-19c1d8a0bc8d" providerId="ADAL" clId="{7E96160E-A476-49BB-BA9C-436E63302618}" dt="2023-09-21T19:17:46.070" v="20" actId="1035"/>
        <pc:sldMkLst>
          <pc:docMk/>
          <pc:sldMk cId="3678800549" sldId="285"/>
        </pc:sldMkLst>
        <pc:spChg chg="mod">
          <ac:chgData name="Vega, Michael" userId="a448b1aa-8605-408c-a097-19c1d8a0bc8d" providerId="ADAL" clId="{7E96160E-A476-49BB-BA9C-436E63302618}" dt="2023-09-21T19:16:39.635" v="3" actId="20577"/>
          <ac:spMkLst>
            <pc:docMk/>
            <pc:sldMk cId="3678800549" sldId="285"/>
            <ac:spMk id="30" creationId="{A985FB57-42F0-CF5A-E5E7-DEDB61CF0DC7}"/>
          </ac:spMkLst>
        </pc:spChg>
        <pc:spChg chg="mod">
          <ac:chgData name="Vega, Michael" userId="a448b1aa-8605-408c-a097-19c1d8a0bc8d" providerId="ADAL" clId="{7E96160E-A476-49BB-BA9C-436E63302618}" dt="2023-09-21T19:16:35.839" v="1" actId="20577"/>
          <ac:spMkLst>
            <pc:docMk/>
            <pc:sldMk cId="3678800549" sldId="285"/>
            <ac:spMk id="37" creationId="{749D66B8-4AF7-0ED0-818E-405B84460D64}"/>
          </ac:spMkLst>
        </pc:spChg>
        <pc:spChg chg="mod">
          <ac:chgData name="Vega, Michael" userId="a448b1aa-8605-408c-a097-19c1d8a0bc8d" providerId="ADAL" clId="{7E96160E-A476-49BB-BA9C-436E63302618}" dt="2023-09-21T19:17:46.070" v="20" actId="1035"/>
          <ac:spMkLst>
            <pc:docMk/>
            <pc:sldMk cId="3678800549" sldId="285"/>
            <ac:spMk id="38" creationId="{D6A8E1D0-7D59-F837-343D-EBFFD05510BB}"/>
          </ac:spMkLst>
        </pc:spChg>
      </pc:sldChg>
    </pc:docChg>
  </pc:docChgLst>
  <pc:docChgLst>
    <pc:chgData name="Vega, Michael" userId="a448b1aa-8605-408c-a097-19c1d8a0bc8d" providerId="ADAL" clId="{D251047E-D568-4CE1-96E6-1BF59FA7B3E5}"/>
    <pc:docChg chg="custSel modMainMaster">
      <pc:chgData name="Vega, Michael" userId="a448b1aa-8605-408c-a097-19c1d8a0bc8d" providerId="ADAL" clId="{D251047E-D568-4CE1-96E6-1BF59FA7B3E5}" dt="2023-09-21T15:31:40.246" v="30"/>
      <pc:docMkLst>
        <pc:docMk/>
      </pc:docMkLst>
      <pc:sldMasterChg chg="addSp modSp mod">
        <pc:chgData name="Vega, Michael" userId="a448b1aa-8605-408c-a097-19c1d8a0bc8d" providerId="ADAL" clId="{D251047E-D568-4CE1-96E6-1BF59FA7B3E5}" dt="2023-09-21T15:31:40.246" v="30"/>
        <pc:sldMasterMkLst>
          <pc:docMk/>
          <pc:sldMasterMk cId="2629108606" sldId="2147483648"/>
        </pc:sldMasterMkLst>
        <pc:spChg chg="add mod ord modVis">
          <ac:chgData name="Vega, Michael" userId="a448b1aa-8605-408c-a097-19c1d8a0bc8d" providerId="ADAL" clId="{D251047E-D568-4CE1-96E6-1BF59FA7B3E5}" dt="2023-09-21T15:31:40.246" v="30"/>
          <ac:spMkLst>
            <pc:docMk/>
            <pc:sldMasterMk cId="2629108606" sldId="2147483648"/>
            <ac:spMk id="4" creationId="{9A1CED61-34D4-D427-2623-40AC1B3AE369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24E2F6C-4F33-E060-261A-84252ED973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3E45F5-E8B9-807F-D813-B41AD0B96D3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0A2E4-7ECD-C942-B464-499DABF0E9FD}" type="datetimeFigureOut">
              <a:t>10/10/2023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29057A-EBAA-FB6F-8E50-73849252020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EEFA32-AD5C-F1AC-47DA-46757685605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904B03-BB94-044D-9BC2-92F6FB8A75A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170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5447A2-935E-214D-B46A-192F00D1A54A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5D9D3-1FCA-904F-B06A-4A1369AA2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43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13.svg"/><Relationship Id="rId7" Type="http://schemas.openxmlformats.org/officeDocument/2006/relationships/image" Target="../media/image27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6.png"/><Relationship Id="rId5" Type="http://schemas.openxmlformats.org/officeDocument/2006/relationships/image" Target="../media/image25.svg"/><Relationship Id="rId4" Type="http://schemas.openxmlformats.org/officeDocument/2006/relationships/image" Target="../media/image24.png"/><Relationship Id="rId9" Type="http://schemas.openxmlformats.org/officeDocument/2006/relationships/image" Target="../media/image29.sv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13.svg"/><Relationship Id="rId7" Type="http://schemas.openxmlformats.org/officeDocument/2006/relationships/image" Target="../media/image33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2.png"/><Relationship Id="rId5" Type="http://schemas.openxmlformats.org/officeDocument/2006/relationships/image" Target="../media/image31.svg"/><Relationship Id="rId4" Type="http://schemas.openxmlformats.org/officeDocument/2006/relationships/image" Target="../media/image30.png"/><Relationship Id="rId9" Type="http://schemas.openxmlformats.org/officeDocument/2006/relationships/image" Target="../media/image29.sv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svg"/><Relationship Id="rId7" Type="http://schemas.openxmlformats.org/officeDocument/2006/relationships/image" Target="../media/image37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36.svg"/><Relationship Id="rId4" Type="http://schemas.openxmlformats.org/officeDocument/2006/relationships/image" Target="../media/image35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Relationship Id="rId9" Type="http://schemas.openxmlformats.org/officeDocument/2006/relationships/image" Target="../media/image13.svg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svg"/><Relationship Id="rId7" Type="http://schemas.openxmlformats.org/officeDocument/2006/relationships/image" Target="../media/image17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Relationship Id="rId9" Type="http://schemas.openxmlformats.org/officeDocument/2006/relationships/image" Target="../media/image13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7" Type="http://schemas.openxmlformats.org/officeDocument/2006/relationships/image" Target="../media/image13.sv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7" Type="http://schemas.openxmlformats.org/officeDocument/2006/relationships/image" Target="../media/image23.svg"/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2.png"/><Relationship Id="rId5" Type="http://schemas.openxmlformats.org/officeDocument/2006/relationships/image" Target="../media/image13.sv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7" Type="http://schemas.openxmlformats.org/officeDocument/2006/relationships/image" Target="../media/image15.sv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7" Type="http://schemas.openxmlformats.org/officeDocument/2006/relationships/image" Target="../media/image23.sv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2.png"/><Relationship Id="rId5" Type="http://schemas.openxmlformats.org/officeDocument/2006/relationships/image" Target="../media/image13.svg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3.sv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A81D3AF1-85C6-6F23-FD03-F180CEC101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" t="-813" r="-928" b="14097"/>
          <a:stretch/>
        </p:blipFill>
        <p:spPr>
          <a:xfrm>
            <a:off x="4939558" y="855810"/>
            <a:ext cx="7342676" cy="6005891"/>
          </a:xfrm>
          <a:prstGeom prst="rect">
            <a:avLst/>
          </a:prstGeom>
        </p:spPr>
      </p:pic>
      <p:pic>
        <p:nvPicPr>
          <p:cNvPr id="23" name="Graphic 22">
            <a:extLst>
              <a:ext uri="{FF2B5EF4-FFF2-40B4-BE49-F238E27FC236}">
                <a16:creationId xmlns:a16="http://schemas.microsoft.com/office/drawing/2014/main" id="{1F19BF71-2F9A-E4E1-28B6-137EDF65D0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67616" r="12393" b="-3818"/>
          <a:stretch/>
        </p:blipFill>
        <p:spPr>
          <a:xfrm>
            <a:off x="2485080" y="0"/>
            <a:ext cx="6270183" cy="246666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8631A2C-968A-EBEE-0D6E-F342B3364DF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65553" y="1470469"/>
            <a:ext cx="6657497" cy="2774875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en-US"/>
              <a:t>Click to Edit Presentation Title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5F5C97C5-1C4C-A678-FC21-D1A69803887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7564" y="461978"/>
            <a:ext cx="2373029" cy="731535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C08405-D066-D533-26CD-F151CCD10159}"/>
              </a:ext>
            </a:extLst>
          </p:cNvPr>
          <p:cNvCxnSpPr>
            <a:cxnSpLocks/>
          </p:cNvCxnSpPr>
          <p:nvPr userDrawn="1"/>
        </p:nvCxnSpPr>
        <p:spPr>
          <a:xfrm>
            <a:off x="597564" y="4389507"/>
            <a:ext cx="7157115" cy="0"/>
          </a:xfrm>
          <a:prstGeom prst="line">
            <a:avLst/>
          </a:prstGeom>
          <a:ln w="635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719EB501-8087-481D-9BD5-7A25BB6C7C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10476" y="4666464"/>
            <a:ext cx="6625486" cy="462748"/>
          </a:xfrm>
        </p:spPr>
        <p:txBody>
          <a:bodyPr>
            <a:normAutofit/>
          </a:bodyPr>
          <a:lstStyle>
            <a:lvl1pPr marL="0" indent="0" algn="l">
              <a:buNone/>
              <a:defRPr sz="1800" b="1" i="0" spc="30" baseline="0"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</a:t>
            </a:r>
          </a:p>
        </p:txBody>
      </p:sp>
    </p:spTree>
    <p:extLst>
      <p:ext uri="{BB962C8B-B14F-4D97-AF65-F5344CB8AC3E}">
        <p14:creationId xmlns:p14="http://schemas.microsoft.com/office/powerpoint/2010/main" val="17872108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C8489F04-BEDA-F802-1EB5-B3007D2ED0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90762" y="6370567"/>
            <a:ext cx="976590" cy="301054"/>
          </a:xfrm>
          <a:prstGeom prst="rect">
            <a:avLst/>
          </a:prstGeom>
        </p:spPr>
      </p:pic>
      <p:sp>
        <p:nvSpPr>
          <p:cNvPr id="2" name="Slide Number Placeholder 8">
            <a:extLst>
              <a:ext uri="{FF2B5EF4-FFF2-40B4-BE49-F238E27FC236}">
                <a16:creationId xmlns:a16="http://schemas.microsoft.com/office/drawing/2014/main" id="{94DB6090-EE8A-7A4E-059B-CD5811F1BB34}"/>
              </a:ext>
            </a:extLst>
          </p:cNvPr>
          <p:cNvSpPr txBox="1">
            <a:spLocks/>
          </p:cNvSpPr>
          <p:nvPr userDrawn="1"/>
        </p:nvSpPr>
        <p:spPr>
          <a:xfrm>
            <a:off x="10352221" y="309334"/>
            <a:ext cx="1329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accent3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000" b="1" i="0" kern="1200">
                <a:solidFill>
                  <a:schemeClr val="accent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/>
            <a:fld id="{E25E1F36-AFF5-9D45-8D4C-301C77C4548D}" type="slidenum">
              <a:rPr lang="en-US" smtClean="0"/>
              <a:pPr lvl="1"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5547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8">
            <a:extLst>
              <a:ext uri="{FF2B5EF4-FFF2-40B4-BE49-F238E27FC236}">
                <a16:creationId xmlns:a16="http://schemas.microsoft.com/office/drawing/2014/main" id="{94DB6090-EE8A-7A4E-059B-CD5811F1BB34}"/>
              </a:ext>
            </a:extLst>
          </p:cNvPr>
          <p:cNvSpPr txBox="1">
            <a:spLocks/>
          </p:cNvSpPr>
          <p:nvPr userDrawn="1"/>
        </p:nvSpPr>
        <p:spPr>
          <a:xfrm>
            <a:off x="10352221" y="309334"/>
            <a:ext cx="1329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accent3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000" b="1" i="0" kern="1200">
                <a:solidFill>
                  <a:schemeClr val="accent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/>
            <a:fld id="{E25E1F36-AFF5-9D45-8D4C-301C77C4548D}" type="slidenum">
              <a:rPr lang="en-US" smtClean="0"/>
              <a:pPr lvl="1"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0871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87C7BD0A-8316-9730-0E49-0A772FE86836}"/>
              </a:ext>
            </a:extLst>
          </p:cNvPr>
          <p:cNvSpPr/>
          <p:nvPr userDrawn="1"/>
        </p:nvSpPr>
        <p:spPr>
          <a:xfrm rot="16200000">
            <a:off x="10322563" y="4988560"/>
            <a:ext cx="1869437" cy="1869437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C8BDCB8F-36B3-8AE2-4468-2E08135EB0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90762" y="6370567"/>
            <a:ext cx="976590" cy="301054"/>
          </a:xfrm>
          <a:prstGeom prst="rect">
            <a:avLst/>
          </a:prstGeom>
        </p:spPr>
      </p:pic>
      <p:pic>
        <p:nvPicPr>
          <p:cNvPr id="22" name="Graphic 21">
            <a:extLst>
              <a:ext uri="{FF2B5EF4-FFF2-40B4-BE49-F238E27FC236}">
                <a16:creationId xmlns:a16="http://schemas.microsoft.com/office/drawing/2014/main" id="{7771DA8B-239E-EDCC-AA50-D4C7C70064D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33686" t="-1026" r="-1204" b="17785"/>
          <a:stretch/>
        </p:blipFill>
        <p:spPr>
          <a:xfrm>
            <a:off x="0" y="742057"/>
            <a:ext cx="9235440" cy="612648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689D2466-8C01-8166-149F-4853276551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r="24888"/>
          <a:stretch/>
        </p:blipFill>
        <p:spPr>
          <a:xfrm>
            <a:off x="8927138" y="1835997"/>
            <a:ext cx="3264862" cy="4138004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706DCBFC-27CA-6FB7-EF4A-E9158A8AA16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 t="20251"/>
          <a:stretch/>
        </p:blipFill>
        <p:spPr>
          <a:xfrm>
            <a:off x="4237065" y="-10537"/>
            <a:ext cx="2932733" cy="222656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28D32C2-12C6-3BFF-A3CA-FDDCC9808BBE}"/>
              </a:ext>
            </a:extLst>
          </p:cNvPr>
          <p:cNvSpPr txBox="1"/>
          <p:nvPr userDrawn="1"/>
        </p:nvSpPr>
        <p:spPr>
          <a:xfrm>
            <a:off x="120522" y="2875002"/>
            <a:ext cx="6368505" cy="110799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  <a:latin typeface="+mj-lt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4247984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 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C05B1399-1577-F042-D3B3-658A4E1248FA}"/>
              </a:ext>
            </a:extLst>
          </p:cNvPr>
          <p:cNvSpPr/>
          <p:nvPr userDrawn="1"/>
        </p:nvSpPr>
        <p:spPr>
          <a:xfrm rot="16200000">
            <a:off x="10322563" y="4988560"/>
            <a:ext cx="1869437" cy="1869437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DE910DCD-79FF-D315-55DD-83559DFCDC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90762" y="6370567"/>
            <a:ext cx="976590" cy="301054"/>
          </a:xfrm>
          <a:prstGeom prst="rect">
            <a:avLst/>
          </a:prstGeom>
        </p:spPr>
      </p:pic>
      <p:pic>
        <p:nvPicPr>
          <p:cNvPr id="22" name="Graphic 21">
            <a:extLst>
              <a:ext uri="{FF2B5EF4-FFF2-40B4-BE49-F238E27FC236}">
                <a16:creationId xmlns:a16="http://schemas.microsoft.com/office/drawing/2014/main" id="{7771DA8B-239E-EDCC-AA50-D4C7C70064D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33686" t="-1026" r="-1204" b="17785"/>
          <a:stretch/>
        </p:blipFill>
        <p:spPr>
          <a:xfrm>
            <a:off x="0" y="742057"/>
            <a:ext cx="9235440" cy="612648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689D2466-8C01-8166-149F-4853276551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r="24888"/>
          <a:stretch/>
        </p:blipFill>
        <p:spPr>
          <a:xfrm>
            <a:off x="8927138" y="1835997"/>
            <a:ext cx="3264862" cy="4138004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706DCBFC-27CA-6FB7-EF4A-E9158A8AA16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 t="20251"/>
          <a:stretch/>
        </p:blipFill>
        <p:spPr>
          <a:xfrm>
            <a:off x="4237065" y="-10537"/>
            <a:ext cx="2932733" cy="2226562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DE3F23-8651-FC20-CD2C-5F663EA540E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77832" y="2980890"/>
            <a:ext cx="5491162" cy="1467542"/>
          </a:xfrm>
        </p:spPr>
        <p:txBody>
          <a:bodyPr>
            <a:noAutofit/>
          </a:bodyPr>
          <a:lstStyle>
            <a:lvl1pPr marL="0" indent="0">
              <a:buNone/>
              <a:defRPr sz="4400" b="1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69163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9386F78-4543-F958-5BC6-13075DC1F01D}"/>
              </a:ext>
            </a:extLst>
          </p:cNvPr>
          <p:cNvSpPr/>
          <p:nvPr userDrawn="1"/>
        </p:nvSpPr>
        <p:spPr>
          <a:xfrm>
            <a:off x="8566484" y="-1"/>
            <a:ext cx="3625516" cy="685165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FE2AC95-EABC-35DD-45A8-C698519D3EF9}"/>
              </a:ext>
            </a:extLst>
          </p:cNvPr>
          <p:cNvSpPr/>
          <p:nvPr userDrawn="1"/>
        </p:nvSpPr>
        <p:spPr>
          <a:xfrm>
            <a:off x="0" y="6346"/>
            <a:ext cx="9986211" cy="689019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8DE6D9CF-596D-CD87-1922-AB72FDB55CD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461" t="5244" r="20891" b="4994"/>
          <a:stretch/>
        </p:blipFill>
        <p:spPr>
          <a:xfrm>
            <a:off x="5791201" y="0"/>
            <a:ext cx="6400800" cy="6890193"/>
          </a:xfrm>
          <a:prstGeom prst="rect">
            <a:avLst/>
          </a:prstGeom>
        </p:spPr>
      </p:pic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7DD73CEA-D528-4B4F-B0B1-1E110BDBDDEC}"/>
              </a:ext>
            </a:extLst>
          </p:cNvPr>
          <p:cNvSpPr/>
          <p:nvPr userDrawn="1"/>
        </p:nvSpPr>
        <p:spPr>
          <a:xfrm rot="13500000">
            <a:off x="-2105769" y="1338963"/>
            <a:ext cx="4180073" cy="4180073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39810793-9CBC-6788-13F2-2E90525D3D4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50299" b="-100"/>
          <a:stretch/>
        </p:blipFill>
        <p:spPr>
          <a:xfrm>
            <a:off x="5911517" y="0"/>
            <a:ext cx="5223099" cy="2476442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5F5C97C5-1C4C-A678-FC21-D1A69803887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689030" y="2780963"/>
            <a:ext cx="4204342" cy="1296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5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raphic 44">
            <a:extLst>
              <a:ext uri="{FF2B5EF4-FFF2-40B4-BE49-F238E27FC236}">
                <a16:creationId xmlns:a16="http://schemas.microsoft.com/office/drawing/2014/main" id="{82A0D63D-E7B6-63E6-2007-06E31599DD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-8015" b="8631"/>
          <a:stretch/>
        </p:blipFill>
        <p:spPr>
          <a:xfrm>
            <a:off x="5040260" y="91440"/>
            <a:ext cx="7151740" cy="6766560"/>
          </a:xfrm>
          <a:prstGeom prst="rect">
            <a:avLst/>
          </a:prstGeom>
        </p:spPr>
      </p:pic>
      <p:pic>
        <p:nvPicPr>
          <p:cNvPr id="47" name="Graphic 46">
            <a:extLst>
              <a:ext uri="{FF2B5EF4-FFF2-40B4-BE49-F238E27FC236}">
                <a16:creationId xmlns:a16="http://schemas.microsoft.com/office/drawing/2014/main" id="{7255B82A-1D65-1317-F6C0-929A005301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39521" t="-856" r="-39521" b="50217"/>
          <a:stretch/>
        </p:blipFill>
        <p:spPr>
          <a:xfrm>
            <a:off x="0" y="5486400"/>
            <a:ext cx="5033987" cy="1371600"/>
          </a:xfrm>
          <a:prstGeom prst="rect">
            <a:avLst/>
          </a:prstGeom>
        </p:spPr>
      </p:pic>
      <p:sp>
        <p:nvSpPr>
          <p:cNvPr id="4" name="Right Triangle 3">
            <a:extLst>
              <a:ext uri="{FF2B5EF4-FFF2-40B4-BE49-F238E27FC236}">
                <a16:creationId xmlns:a16="http://schemas.microsoft.com/office/drawing/2014/main" id="{CF2E1233-3223-14F7-B0FB-3CF5E6BB008F}"/>
              </a:ext>
            </a:extLst>
          </p:cNvPr>
          <p:cNvSpPr/>
          <p:nvPr userDrawn="1"/>
        </p:nvSpPr>
        <p:spPr>
          <a:xfrm rot="5400000">
            <a:off x="-64619" y="64487"/>
            <a:ext cx="2992752" cy="2863519"/>
          </a:xfrm>
          <a:prstGeom prst="rtTriangle">
            <a:avLst/>
          </a:prstGeom>
          <a:solidFill>
            <a:schemeClr val="accent6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AAFD7FD-28B4-47CD-E266-BB26245FEDED}"/>
              </a:ext>
            </a:extLst>
          </p:cNvPr>
          <p:cNvSpPr txBox="1"/>
          <p:nvPr userDrawn="1"/>
        </p:nvSpPr>
        <p:spPr>
          <a:xfrm>
            <a:off x="695982" y="2608387"/>
            <a:ext cx="4450512" cy="1015663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6000" b="1" dirty="0">
                <a:latin typeface="+mj-lt"/>
              </a:rPr>
              <a:t>Agenda</a:t>
            </a:r>
          </a:p>
        </p:txBody>
      </p:sp>
      <p:pic>
        <p:nvPicPr>
          <p:cNvPr id="49" name="Graphic 48">
            <a:extLst>
              <a:ext uri="{FF2B5EF4-FFF2-40B4-BE49-F238E27FC236}">
                <a16:creationId xmlns:a16="http://schemas.microsoft.com/office/drawing/2014/main" id="{B330C9CA-0660-58FE-2D69-E0754BF20A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t="24863" b="-4580"/>
          <a:stretch/>
        </p:blipFill>
        <p:spPr>
          <a:xfrm>
            <a:off x="7524494" y="0"/>
            <a:ext cx="2650784" cy="2011680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AB8675B5-9530-090A-67C9-47F97E06E68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990762" y="6370567"/>
            <a:ext cx="976590" cy="301054"/>
          </a:xfrm>
          <a:prstGeom prst="rect">
            <a:avLst/>
          </a:prstGeom>
        </p:spPr>
      </p:pic>
      <p:sp>
        <p:nvSpPr>
          <p:cNvPr id="3" name="Slide Number Placeholder 8">
            <a:extLst>
              <a:ext uri="{FF2B5EF4-FFF2-40B4-BE49-F238E27FC236}">
                <a16:creationId xmlns:a16="http://schemas.microsoft.com/office/drawing/2014/main" id="{492904AB-D879-DA7D-15DF-F8B26F310666}"/>
              </a:ext>
            </a:extLst>
          </p:cNvPr>
          <p:cNvSpPr txBox="1">
            <a:spLocks/>
          </p:cNvSpPr>
          <p:nvPr userDrawn="1"/>
        </p:nvSpPr>
        <p:spPr>
          <a:xfrm>
            <a:off x="10352221" y="309334"/>
            <a:ext cx="1329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accent3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000" b="1" i="0" kern="1200">
                <a:solidFill>
                  <a:schemeClr val="accent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/>
            <a:fld id="{E25E1F36-AFF5-9D45-8D4C-301C77C4548D}" type="slidenum">
              <a:rPr lang="en-US" smtClean="0"/>
              <a:pPr lvl="1" algn="r"/>
              <a:t>‹#›</a:t>
            </a:fld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D975A23-10D9-5194-88B0-C621A0CCF02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479" y="2255520"/>
            <a:ext cx="5038725" cy="2824480"/>
          </a:xfrm>
        </p:spPr>
        <p:txBody>
          <a:bodyPr anchor="ctr"/>
          <a:lstStyle>
            <a:lvl1pPr>
              <a:buFont typeface="+mj-lt"/>
              <a:buAutoNum type="arabicPeriod"/>
              <a:defRPr b="1">
                <a:latin typeface="+mj-lt"/>
              </a:defRPr>
            </a:lvl1pPr>
            <a:lvl2pPr marL="914400" indent="-457200">
              <a:buFont typeface="+mj-lt"/>
              <a:buAutoNum type="arabicPeriod"/>
              <a:defRPr/>
            </a:lvl2pPr>
            <a:lvl3pPr>
              <a:buFont typeface="+mj-lt"/>
              <a:buAutoNum type="arabicPeriod"/>
              <a:defRPr/>
            </a:lvl3pPr>
            <a:lvl4pPr marL="1543050" indent="-342900">
              <a:buFont typeface="+mj-lt"/>
              <a:buAutoNum type="arabicPeriod"/>
              <a:defRPr/>
            </a:lvl4pPr>
            <a:lvl5pPr marL="1828800" indent="-342900">
              <a:buFont typeface="+mj-lt"/>
              <a:buAutoNum type="arabicPeriod"/>
              <a:defRPr/>
            </a:lvl5pPr>
          </a:lstStyle>
          <a:p>
            <a:pPr lvl="0"/>
            <a:r>
              <a:rPr lang="en-US" dirty="0"/>
              <a:t>Click to add agenda items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038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A81D3AF1-85C6-6F23-FD03-F180CEC101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1" t="3738" r="-704" b="-1815"/>
          <a:stretch/>
        </p:blipFill>
        <p:spPr>
          <a:xfrm>
            <a:off x="6570388" y="9161"/>
            <a:ext cx="5621612" cy="5212080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7E925DAF-753D-932B-671E-91AA2A582D9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6097" y="2468984"/>
            <a:ext cx="8176731" cy="4399553"/>
          </a:xfrm>
          <a:prstGeom prst="rect">
            <a:avLst/>
          </a:prstGeom>
        </p:spPr>
      </p:pic>
      <p:pic>
        <p:nvPicPr>
          <p:cNvPr id="23" name="Graphic 22">
            <a:extLst>
              <a:ext uri="{FF2B5EF4-FFF2-40B4-BE49-F238E27FC236}">
                <a16:creationId xmlns:a16="http://schemas.microsoft.com/office/drawing/2014/main" id="{1F19BF71-2F9A-E4E1-28B6-137EDF65D0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t="40521" b="-2974"/>
          <a:stretch/>
        </p:blipFill>
        <p:spPr>
          <a:xfrm>
            <a:off x="2251051" y="0"/>
            <a:ext cx="3844949" cy="2286000"/>
          </a:xfrm>
          <a:prstGeom prst="rect">
            <a:avLst/>
          </a:prstGeom>
        </p:spPr>
      </p:pic>
      <p:sp>
        <p:nvSpPr>
          <p:cNvPr id="5" name="Text Placeholder 16">
            <a:extLst>
              <a:ext uri="{FF2B5EF4-FFF2-40B4-BE49-F238E27FC236}">
                <a16:creationId xmlns:a16="http://schemas.microsoft.com/office/drawing/2014/main" id="{72488403-670C-3370-7BDF-FCF07EEB71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98125" y="1573801"/>
            <a:ext cx="1008865" cy="751076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6000" b="1" i="0">
                <a:solidFill>
                  <a:schemeClr val="accent3"/>
                </a:solidFill>
                <a:latin typeface="+mj-lt"/>
                <a:cs typeface="Arial Narrow" panose="020B0604020202020204" pitchFamily="34" charset="0"/>
              </a:defRPr>
            </a:lvl1pPr>
          </a:lstStyle>
          <a:p>
            <a:pPr lvl="0"/>
            <a:r>
              <a:rPr lang="en-US"/>
              <a:t>01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631A2C-968A-EBEE-0D6E-F342B3364DF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8126" y="2520320"/>
            <a:ext cx="6737616" cy="2196057"/>
          </a:xfrm>
        </p:spPr>
        <p:txBody>
          <a:bodyPr anchor="t" anchorCtr="0"/>
          <a:lstStyle>
            <a:lvl1pPr algn="l">
              <a:defRPr sz="6000" b="1"/>
            </a:lvl1pPr>
          </a:lstStyle>
          <a:p>
            <a:r>
              <a:rPr lang="en-US" dirty="0"/>
              <a:t>Click to Edit Section Title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8C829A7-1F60-880A-A785-FAFA4E3A6CAC}"/>
              </a:ext>
            </a:extLst>
          </p:cNvPr>
          <p:cNvCxnSpPr>
            <a:cxnSpLocks/>
            <a:endCxn id="6" idx="0"/>
          </p:cNvCxnSpPr>
          <p:nvPr userDrawn="1"/>
        </p:nvCxnSpPr>
        <p:spPr>
          <a:xfrm flipV="1">
            <a:off x="474388" y="2468984"/>
            <a:ext cx="4670075" cy="7569"/>
          </a:xfrm>
          <a:prstGeom prst="line">
            <a:avLst/>
          </a:prstGeom>
          <a:ln w="635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>
            <a:extLst>
              <a:ext uri="{FF2B5EF4-FFF2-40B4-BE49-F238E27FC236}">
                <a16:creationId xmlns:a16="http://schemas.microsoft.com/office/drawing/2014/main" id="{A6ED8866-2FC1-27FC-BEFB-8DC4EED8C67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990762" y="6370567"/>
            <a:ext cx="976590" cy="301054"/>
          </a:xfrm>
          <a:prstGeom prst="rect">
            <a:avLst/>
          </a:prstGeom>
        </p:spPr>
      </p:pic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51B0BB83-F973-F117-2763-434568C55870}"/>
              </a:ext>
            </a:extLst>
          </p:cNvPr>
          <p:cNvSpPr txBox="1">
            <a:spLocks/>
          </p:cNvSpPr>
          <p:nvPr userDrawn="1"/>
        </p:nvSpPr>
        <p:spPr>
          <a:xfrm>
            <a:off x="10352221" y="309334"/>
            <a:ext cx="1329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accent3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000" b="1" i="0" kern="1200">
                <a:solidFill>
                  <a:schemeClr val="accent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/>
            <a:fld id="{E25E1F36-AFF5-9D45-8D4C-301C77C4548D}" type="slidenum">
              <a:rPr lang="en-US" smtClean="0"/>
              <a:pPr lvl="1"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599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C08405-D066-D533-26CD-F151CCD10159}"/>
              </a:ext>
            </a:extLst>
          </p:cNvPr>
          <p:cNvCxnSpPr>
            <a:cxnSpLocks/>
          </p:cNvCxnSpPr>
          <p:nvPr userDrawn="1"/>
        </p:nvCxnSpPr>
        <p:spPr>
          <a:xfrm>
            <a:off x="474388" y="795213"/>
            <a:ext cx="1120655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Graphic 37">
            <a:extLst>
              <a:ext uri="{FF2B5EF4-FFF2-40B4-BE49-F238E27FC236}">
                <a16:creationId xmlns:a16="http://schemas.microsoft.com/office/drawing/2014/main" id="{F119B414-7B2D-DDE5-326D-DB3B5265FE8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65773"/>
          <a:stretch/>
        </p:blipFill>
        <p:spPr>
          <a:xfrm>
            <a:off x="-1" y="5316695"/>
            <a:ext cx="565553" cy="1573040"/>
          </a:xfrm>
          <a:prstGeom prst="rect">
            <a:avLst/>
          </a:prstGeom>
        </p:spPr>
      </p:pic>
      <p:sp>
        <p:nvSpPr>
          <p:cNvPr id="7" name="Right Triangle 6">
            <a:extLst>
              <a:ext uri="{FF2B5EF4-FFF2-40B4-BE49-F238E27FC236}">
                <a16:creationId xmlns:a16="http://schemas.microsoft.com/office/drawing/2014/main" id="{D2E5E5D0-37AB-51B4-E897-2244726D4E46}"/>
              </a:ext>
            </a:extLst>
          </p:cNvPr>
          <p:cNvSpPr/>
          <p:nvPr userDrawn="1"/>
        </p:nvSpPr>
        <p:spPr>
          <a:xfrm rot="16200000">
            <a:off x="10333712" y="4988560"/>
            <a:ext cx="1869437" cy="1869437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DC37F22-8658-9585-1F48-C3887552B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594" y="1581297"/>
            <a:ext cx="10636581" cy="41594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 marL="1143000" indent="-342900">
              <a:tabLst/>
              <a:defRPr sz="1800"/>
            </a:lvl3pPr>
            <a:lvl4pPr marL="1428750" indent="-285750">
              <a:tabLst/>
              <a:defRPr sz="1600"/>
            </a:lvl4pPr>
            <a:lvl5pPr marL="1716088" indent="-287338">
              <a:tabLst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E880D50B-300D-C82D-DEC8-B9670FBF1A4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54287" r="-1"/>
          <a:stretch/>
        </p:blipFill>
        <p:spPr>
          <a:xfrm>
            <a:off x="-1" y="951513"/>
            <a:ext cx="1226134" cy="1443208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37D3977B-B50D-EB6B-190E-B9FCFBFD0A7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990762" y="6370567"/>
            <a:ext cx="976590" cy="301054"/>
          </a:xfrm>
          <a:prstGeom prst="rect">
            <a:avLst/>
          </a:prstGeom>
        </p:spPr>
      </p:pic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F2F29ECB-E38B-379D-8B9C-862AB0C8BF25}"/>
              </a:ext>
            </a:extLst>
          </p:cNvPr>
          <p:cNvSpPr txBox="1">
            <a:spLocks/>
          </p:cNvSpPr>
          <p:nvPr userDrawn="1"/>
        </p:nvSpPr>
        <p:spPr>
          <a:xfrm>
            <a:off x="10352221" y="309334"/>
            <a:ext cx="1329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accent3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000" b="1" i="0" kern="1200">
                <a:solidFill>
                  <a:schemeClr val="accent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/>
            <a:fld id="{E25E1F36-AFF5-9D45-8D4C-301C77C4548D}" type="slidenum">
              <a:rPr lang="en-US" smtClean="0"/>
              <a:pPr lvl="1" algn="r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37A91CF-ECED-17BD-3CA4-59ABE038AE8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4387" y="211382"/>
            <a:ext cx="10858787" cy="583831"/>
          </a:xfrm>
        </p:spPr>
        <p:txBody>
          <a:bodyPr anchor="b" anchorCtr="0">
            <a:normAutofit/>
          </a:bodyPr>
          <a:lstStyle>
            <a:lvl1pPr algn="l">
              <a:defRPr sz="2800" b="1" i="0"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</p:spTree>
    <p:extLst>
      <p:ext uri="{BB962C8B-B14F-4D97-AF65-F5344CB8AC3E}">
        <p14:creationId xmlns:p14="http://schemas.microsoft.com/office/powerpoint/2010/main" val="5547008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475BBFA-8DE1-74A6-2156-6B4AE52DE7E9}"/>
              </a:ext>
            </a:extLst>
          </p:cNvPr>
          <p:cNvCxnSpPr>
            <a:cxnSpLocks/>
          </p:cNvCxnSpPr>
          <p:nvPr userDrawn="1"/>
        </p:nvCxnSpPr>
        <p:spPr>
          <a:xfrm>
            <a:off x="474388" y="795213"/>
            <a:ext cx="1120655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8">
            <a:extLst>
              <a:ext uri="{FF2B5EF4-FFF2-40B4-BE49-F238E27FC236}">
                <a16:creationId xmlns:a16="http://schemas.microsoft.com/office/drawing/2014/main" id="{C88496AF-76FF-F0C2-5DCE-9BCC42643E93}"/>
              </a:ext>
            </a:extLst>
          </p:cNvPr>
          <p:cNvSpPr txBox="1">
            <a:spLocks/>
          </p:cNvSpPr>
          <p:nvPr userDrawn="1"/>
        </p:nvSpPr>
        <p:spPr>
          <a:xfrm>
            <a:off x="10352221" y="309334"/>
            <a:ext cx="1329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accent3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000" b="1" i="0" kern="1200">
                <a:solidFill>
                  <a:schemeClr val="accent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/>
            <a:fld id="{E25E1F36-AFF5-9D45-8D4C-301C77C4548D}" type="slidenum">
              <a:rPr lang="en-US" smtClean="0"/>
              <a:pPr lvl="1" algn="r"/>
              <a:t>‹#›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DC14F45-5433-90C0-F597-B5D196451F3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4387" y="211382"/>
            <a:ext cx="10858787" cy="583831"/>
          </a:xfrm>
        </p:spPr>
        <p:txBody>
          <a:bodyPr anchor="b" anchorCtr="0">
            <a:normAutofit/>
          </a:bodyPr>
          <a:lstStyle>
            <a:lvl1pPr algn="l">
              <a:defRPr sz="2800" b="1" i="0"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B3629D6-029D-7E05-C6D4-37CFD8FB6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594" y="1581297"/>
            <a:ext cx="10636581" cy="41594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 marL="1143000" indent="-342900">
              <a:tabLst/>
              <a:defRPr sz="1800"/>
            </a:lvl3pPr>
            <a:lvl4pPr marL="1428750" indent="-285750">
              <a:tabLst/>
              <a:defRPr sz="1600"/>
            </a:lvl4pPr>
            <a:lvl5pPr marL="1716088" indent="-287338">
              <a:tabLst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3ED6B1BD-5096-F286-0911-91BAE6271FCF}"/>
              </a:ext>
            </a:extLst>
          </p:cNvPr>
          <p:cNvSpPr>
            <a:spLocks noChangeAspect="1"/>
          </p:cNvSpPr>
          <p:nvPr userDrawn="1"/>
        </p:nvSpPr>
        <p:spPr>
          <a:xfrm rot="16200000">
            <a:off x="10333714" y="4988560"/>
            <a:ext cx="1869437" cy="1869437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1CA9FDEE-251A-D835-F577-434D8AE9D1D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65773"/>
          <a:stretch/>
        </p:blipFill>
        <p:spPr>
          <a:xfrm>
            <a:off x="-1" y="5316695"/>
            <a:ext cx="565553" cy="1573040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E507D526-96F7-29E2-4C14-7CF6E86DD0A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990762" y="6370567"/>
            <a:ext cx="976590" cy="301054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7D2F2684-4F12-8BF2-4B74-5341774C42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l="53809" r="-3603"/>
          <a:stretch/>
        </p:blipFill>
        <p:spPr>
          <a:xfrm>
            <a:off x="-1" y="951513"/>
            <a:ext cx="1335537" cy="1443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885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C8489F04-BEDA-F802-1EB5-B3007D2ED0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90762" y="6370567"/>
            <a:ext cx="976590" cy="301054"/>
          </a:xfrm>
          <a:prstGeom prst="rect">
            <a:avLst/>
          </a:prstGeom>
        </p:spPr>
      </p:pic>
      <p:sp>
        <p:nvSpPr>
          <p:cNvPr id="2" name="Slide Number Placeholder 8">
            <a:extLst>
              <a:ext uri="{FF2B5EF4-FFF2-40B4-BE49-F238E27FC236}">
                <a16:creationId xmlns:a16="http://schemas.microsoft.com/office/drawing/2014/main" id="{94DB6090-EE8A-7A4E-059B-CD5811F1BB34}"/>
              </a:ext>
            </a:extLst>
          </p:cNvPr>
          <p:cNvSpPr txBox="1">
            <a:spLocks/>
          </p:cNvSpPr>
          <p:nvPr userDrawn="1"/>
        </p:nvSpPr>
        <p:spPr>
          <a:xfrm>
            <a:off x="10352221" y="309334"/>
            <a:ext cx="1329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accent3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000" b="1" i="0" kern="1200">
                <a:solidFill>
                  <a:schemeClr val="accent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/>
            <a:fld id="{E25E1F36-AFF5-9D45-8D4C-301C77C4548D}" type="slidenum">
              <a:rPr lang="en-US" smtClean="0"/>
              <a:pPr lvl="1" algn="r"/>
              <a:t>‹#›</a:t>
            </a:fld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6DA188E-0B19-7BB7-CBA9-09F6C5B02B12}"/>
              </a:ext>
            </a:extLst>
          </p:cNvPr>
          <p:cNvCxnSpPr>
            <a:cxnSpLocks/>
          </p:cNvCxnSpPr>
          <p:nvPr userDrawn="1"/>
        </p:nvCxnSpPr>
        <p:spPr>
          <a:xfrm>
            <a:off x="474388" y="795213"/>
            <a:ext cx="1120655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0D5FE9DF-B35C-9923-B040-CC36DC4974A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4388" y="211382"/>
            <a:ext cx="10858787" cy="583831"/>
          </a:xfrm>
        </p:spPr>
        <p:txBody>
          <a:bodyPr anchor="b" anchorCtr="0">
            <a:normAutofit/>
          </a:bodyPr>
          <a:lstStyle>
            <a:lvl1pPr algn="l">
              <a:defRPr sz="2800" b="1" i="0"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6EB5BE5-FC44-B965-F5BD-1AE540679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594" y="1581297"/>
            <a:ext cx="10636581" cy="41594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 marL="1143000" indent="-342900">
              <a:tabLst/>
              <a:defRPr sz="1800"/>
            </a:lvl3pPr>
            <a:lvl4pPr marL="1428750" indent="-285750">
              <a:tabLst/>
              <a:defRPr sz="1600"/>
            </a:lvl4pPr>
            <a:lvl5pPr marL="1716088" indent="-287338">
              <a:tabLst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887685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+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366120D7-541D-9BF6-94D3-176B0F8EB0DB}"/>
              </a:ext>
            </a:extLst>
          </p:cNvPr>
          <p:cNvSpPr/>
          <p:nvPr userDrawn="1"/>
        </p:nvSpPr>
        <p:spPr>
          <a:xfrm rot="16200000">
            <a:off x="10333712" y="4988560"/>
            <a:ext cx="1869437" cy="1869437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C08405-D066-D533-26CD-F151CCD10159}"/>
              </a:ext>
            </a:extLst>
          </p:cNvPr>
          <p:cNvCxnSpPr>
            <a:cxnSpLocks/>
          </p:cNvCxnSpPr>
          <p:nvPr userDrawn="1"/>
        </p:nvCxnSpPr>
        <p:spPr>
          <a:xfrm>
            <a:off x="474388" y="795213"/>
            <a:ext cx="1120655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2E061-727F-EF33-A830-7550B9584B20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91308" y="1598577"/>
            <a:ext cx="5181600" cy="4159486"/>
          </a:xfrm>
        </p:spPr>
        <p:txBody>
          <a:bodyPr/>
          <a:lstStyle>
            <a:lvl3pPr marL="1143000" indent="-342900">
              <a:tabLst/>
              <a:defRPr/>
            </a:lvl3pPr>
            <a:lvl4pPr marL="1428750" indent="-285750">
              <a:tabLst/>
              <a:defRPr/>
            </a:lvl4pPr>
            <a:lvl5pPr marL="1716088" indent="-287338">
              <a:tabLst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89E77717-D12B-50E5-A8AD-A52DE33D7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98577"/>
            <a:ext cx="5181600" cy="4159486"/>
          </a:xfrm>
        </p:spPr>
        <p:txBody>
          <a:bodyPr/>
          <a:lstStyle>
            <a:lvl3pPr marL="1143000" indent="-342900">
              <a:tabLst/>
              <a:defRPr/>
            </a:lvl3pPr>
            <a:lvl4pPr marL="1428750" indent="-285750">
              <a:tabLst/>
              <a:defRPr/>
            </a:lvl4pPr>
            <a:lvl5pPr marL="1716088" indent="-287338">
              <a:tabLst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CA61615D-3CAF-9811-9E21-EE1F71B1B0D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65775" t="-256" r="-10047" b="256"/>
          <a:stretch/>
        </p:blipFill>
        <p:spPr>
          <a:xfrm>
            <a:off x="0" y="5312664"/>
            <a:ext cx="731520" cy="1573040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F1E7BA12-DED6-2BB3-FA90-10991DD43B0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990762" y="6370567"/>
            <a:ext cx="976590" cy="301054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5CE71EC0-FC6D-4741-6CAF-0537E0EBF3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l="54287" r="-1"/>
          <a:stretch/>
        </p:blipFill>
        <p:spPr>
          <a:xfrm>
            <a:off x="-1" y="951513"/>
            <a:ext cx="1226134" cy="1443208"/>
          </a:xfrm>
          <a:prstGeom prst="rect">
            <a:avLst/>
          </a:prstGeom>
        </p:spPr>
      </p:pic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A4C6A42B-6F19-C852-E407-30A11301AEDB}"/>
              </a:ext>
            </a:extLst>
          </p:cNvPr>
          <p:cNvSpPr txBox="1">
            <a:spLocks/>
          </p:cNvSpPr>
          <p:nvPr userDrawn="1"/>
        </p:nvSpPr>
        <p:spPr>
          <a:xfrm>
            <a:off x="10352221" y="309334"/>
            <a:ext cx="1329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accent3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000" b="1" i="0" kern="1200">
                <a:solidFill>
                  <a:schemeClr val="accent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/>
            <a:fld id="{E25E1F36-AFF5-9D45-8D4C-301C77C4548D}" type="slidenum">
              <a:rPr lang="en-US" smtClean="0"/>
              <a:pPr lvl="1" algn="r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AD4906A-A95E-9744-5971-8A0040F5CA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4388" y="211382"/>
            <a:ext cx="10879412" cy="583831"/>
          </a:xfrm>
        </p:spPr>
        <p:txBody>
          <a:bodyPr anchor="b" anchorCtr="0">
            <a:normAutofit/>
          </a:bodyPr>
          <a:lstStyle>
            <a:lvl1pPr algn="l">
              <a:defRPr sz="2800" b="1" i="0"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</p:spTree>
    <p:extLst>
      <p:ext uri="{BB962C8B-B14F-4D97-AF65-F5344CB8AC3E}">
        <p14:creationId xmlns:p14="http://schemas.microsoft.com/office/powerpoint/2010/main" val="3710558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>
            <a:extLst>
              <a:ext uri="{FF2B5EF4-FFF2-40B4-BE49-F238E27FC236}">
                <a16:creationId xmlns:a16="http://schemas.microsoft.com/office/drawing/2014/main" id="{A15842C4-5E14-26F7-0807-006EAFB8D64C}"/>
              </a:ext>
            </a:extLst>
          </p:cNvPr>
          <p:cNvSpPr/>
          <p:nvPr userDrawn="1"/>
        </p:nvSpPr>
        <p:spPr>
          <a:xfrm rot="16200000">
            <a:off x="10333712" y="4988560"/>
            <a:ext cx="1869437" cy="1869437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D942B948-2274-FE21-CB7D-37302163E803}"/>
              </a:ext>
            </a:extLst>
          </p:cNvPr>
          <p:cNvSpPr/>
          <p:nvPr userDrawn="1"/>
        </p:nvSpPr>
        <p:spPr>
          <a:xfrm rot="10800000">
            <a:off x="10050379" y="3"/>
            <a:ext cx="2141620" cy="214162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C08405-D066-D533-26CD-F151CCD10159}"/>
              </a:ext>
            </a:extLst>
          </p:cNvPr>
          <p:cNvCxnSpPr>
            <a:cxnSpLocks/>
          </p:cNvCxnSpPr>
          <p:nvPr userDrawn="1"/>
        </p:nvCxnSpPr>
        <p:spPr>
          <a:xfrm>
            <a:off x="474388" y="795213"/>
            <a:ext cx="1120655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2E061-727F-EF33-A830-7550B9584B20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96594" y="1598577"/>
            <a:ext cx="5181600" cy="4159486"/>
          </a:xfrm>
        </p:spPr>
        <p:txBody>
          <a:bodyPr/>
          <a:lstStyle>
            <a:lvl2pPr marL="800100" indent="-342900">
              <a:tabLst/>
              <a:defRPr/>
            </a:lvl2pPr>
            <a:lvl3pPr marL="1143000" indent="-342900">
              <a:tabLst/>
              <a:defRPr/>
            </a:lvl3pPr>
            <a:lvl4pPr marL="1428750" indent="-285750">
              <a:tabLst/>
              <a:defRPr/>
            </a:lvl4pPr>
            <a:lvl5pPr marL="1716088" indent="-287338">
              <a:tabLst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24CEF619-F8A1-11EE-4D2D-7872A3C2FDA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65775" t="-256" r="-10047" b="256"/>
          <a:stretch/>
        </p:blipFill>
        <p:spPr>
          <a:xfrm>
            <a:off x="0" y="5312664"/>
            <a:ext cx="731520" cy="157304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B545ACD9-AC0F-EC68-9321-88840124FEC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990762" y="6370567"/>
            <a:ext cx="976590" cy="301054"/>
          </a:xfrm>
          <a:prstGeom prst="rect">
            <a:avLst/>
          </a:prstGeom>
        </p:spPr>
      </p:pic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92103197-E916-4D35-AE11-06DDBDF98F62}"/>
              </a:ext>
            </a:extLst>
          </p:cNvPr>
          <p:cNvSpPr txBox="1">
            <a:spLocks/>
          </p:cNvSpPr>
          <p:nvPr userDrawn="1"/>
        </p:nvSpPr>
        <p:spPr>
          <a:xfrm>
            <a:off x="10352221" y="309334"/>
            <a:ext cx="1329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accent3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000" b="1" i="0" kern="1200">
                <a:solidFill>
                  <a:schemeClr val="accent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/>
            <a:fld id="{E25E1F36-AFF5-9D45-8D4C-301C77C4548D}" type="slidenum">
              <a:rPr lang="en-US" smtClean="0"/>
              <a:pPr lvl="1" algn="r"/>
              <a:t>‹#›</a:t>
            </a:fld>
            <a:endParaRPr lang="en-US" dirty="0"/>
          </a:p>
        </p:txBody>
      </p:sp>
      <p:sp>
        <p:nvSpPr>
          <p:cNvPr id="2" name="Picture Placeholder 12">
            <a:extLst>
              <a:ext uri="{FF2B5EF4-FFF2-40B4-BE49-F238E27FC236}">
                <a16:creationId xmlns:a16="http://schemas.microsoft.com/office/drawing/2014/main" id="{5C9702C3-64C4-EA99-20DF-C1CDBB79881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571785" y="1264568"/>
            <a:ext cx="4418977" cy="4513653"/>
          </a:xfrm>
        </p:spPr>
        <p:txBody>
          <a:bodyPr anchor="t" anchorCtr="0"/>
          <a:lstStyle>
            <a:lvl1pPr marL="0" indent="0" algn="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C44DBD92-D361-7C6D-7A20-6AB84C689C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l="53809" r="-3603"/>
          <a:stretch/>
        </p:blipFill>
        <p:spPr>
          <a:xfrm>
            <a:off x="-1" y="951513"/>
            <a:ext cx="1335537" cy="1443208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C6DBDF4A-57B9-6EFB-68A1-8C870FCC44D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4388" y="211382"/>
            <a:ext cx="10879412" cy="583831"/>
          </a:xfrm>
        </p:spPr>
        <p:txBody>
          <a:bodyPr anchor="b" anchorCtr="0">
            <a:normAutofit/>
          </a:bodyPr>
          <a:lstStyle>
            <a:lvl1pPr algn="l">
              <a:defRPr sz="2800" b="1" i="0"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</p:spTree>
    <p:extLst>
      <p:ext uri="{BB962C8B-B14F-4D97-AF65-F5344CB8AC3E}">
        <p14:creationId xmlns:p14="http://schemas.microsoft.com/office/powerpoint/2010/main" val="3639138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>
            <a:extLst>
              <a:ext uri="{FF2B5EF4-FFF2-40B4-BE49-F238E27FC236}">
                <a16:creationId xmlns:a16="http://schemas.microsoft.com/office/drawing/2014/main" id="{A9F2E3EE-612E-3C53-A4E4-463D76BA5ABC}"/>
              </a:ext>
            </a:extLst>
          </p:cNvPr>
          <p:cNvSpPr/>
          <p:nvPr userDrawn="1"/>
        </p:nvSpPr>
        <p:spPr>
          <a:xfrm rot="16200000">
            <a:off x="10333712" y="4988560"/>
            <a:ext cx="1869437" cy="1869437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7D9A094-E899-CC36-697E-34232917833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89288" y="1244410"/>
            <a:ext cx="4418977" cy="4513653"/>
          </a:xfrm>
        </p:spPr>
        <p:txBody>
          <a:bodyPr anchor="t" anchorCtr="0"/>
          <a:lstStyle>
            <a:lvl1pPr marL="0" indent="0" algn="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D942B948-2274-FE21-CB7D-37302163E803}"/>
              </a:ext>
            </a:extLst>
          </p:cNvPr>
          <p:cNvSpPr/>
          <p:nvPr userDrawn="1"/>
        </p:nvSpPr>
        <p:spPr>
          <a:xfrm rot="10800000">
            <a:off x="10050379" y="3"/>
            <a:ext cx="2141620" cy="214162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C08405-D066-D533-26CD-F151CCD10159}"/>
              </a:ext>
            </a:extLst>
          </p:cNvPr>
          <p:cNvCxnSpPr>
            <a:cxnSpLocks/>
          </p:cNvCxnSpPr>
          <p:nvPr userDrawn="1"/>
        </p:nvCxnSpPr>
        <p:spPr>
          <a:xfrm>
            <a:off x="474388" y="795213"/>
            <a:ext cx="1120655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2E061-727F-EF33-A830-7550B9584B20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5507667" y="1244411"/>
            <a:ext cx="5966381" cy="4513652"/>
          </a:xfrm>
        </p:spPr>
        <p:txBody>
          <a:bodyPr/>
          <a:lstStyle>
            <a:lvl3pPr marL="1143000" indent="-342900">
              <a:tabLst/>
              <a:defRPr/>
            </a:lvl3pPr>
            <a:lvl4pPr marL="1428750" indent="-285750">
              <a:tabLst/>
              <a:defRPr/>
            </a:lvl4pPr>
            <a:lvl5pPr marL="1716088" indent="-287338">
              <a:tabLst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183CDCF-F796-D703-5467-A801C8551B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65775" t="-256" r="-10047" b="256"/>
          <a:stretch/>
        </p:blipFill>
        <p:spPr>
          <a:xfrm>
            <a:off x="0" y="5312664"/>
            <a:ext cx="731520" cy="157304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081BEAE7-DC82-2A91-C245-AAF85908589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990762" y="6370567"/>
            <a:ext cx="976590" cy="301054"/>
          </a:xfrm>
          <a:prstGeom prst="rect">
            <a:avLst/>
          </a:prstGeom>
        </p:spPr>
      </p:pic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7DDBDDAB-09E8-8651-8252-0C01C0FEAB9B}"/>
              </a:ext>
            </a:extLst>
          </p:cNvPr>
          <p:cNvSpPr txBox="1">
            <a:spLocks/>
          </p:cNvSpPr>
          <p:nvPr userDrawn="1"/>
        </p:nvSpPr>
        <p:spPr>
          <a:xfrm>
            <a:off x="10352221" y="309334"/>
            <a:ext cx="1329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accent3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000" b="1" i="0" kern="1200">
                <a:solidFill>
                  <a:schemeClr val="accent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/>
            <a:fld id="{E25E1F36-AFF5-9D45-8D4C-301C77C4548D}" type="slidenum">
              <a:rPr lang="en-US" smtClean="0"/>
              <a:pPr lvl="1" algn="r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3BBC05-DEE5-4E44-AB15-617A52B6A3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4388" y="211382"/>
            <a:ext cx="10879412" cy="583831"/>
          </a:xfrm>
        </p:spPr>
        <p:txBody>
          <a:bodyPr anchor="b" anchorCtr="0">
            <a:normAutofit/>
          </a:bodyPr>
          <a:lstStyle>
            <a:lvl1pPr algn="l">
              <a:defRPr sz="2800" b="1" i="0"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</p:spTree>
    <p:extLst>
      <p:ext uri="{BB962C8B-B14F-4D97-AF65-F5344CB8AC3E}">
        <p14:creationId xmlns:p14="http://schemas.microsoft.com/office/powerpoint/2010/main" val="1263495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837B8F-CD32-5A94-3369-FD8BFF128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ED03A9-CF28-A2F6-510A-4F7970B56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MSIPCMContentMarking" descr="{&quot;HashCode&quot;:19359392,&quot;Placement&quot;:&quot;Footer&quot;,&quot;Top&quot;:520.3781,&quot;Left&quot;:0.0,&quot;SlideWidth&quot;:960,&quot;SlideHeight&quot;:540}">
            <a:extLst>
              <a:ext uri="{FF2B5EF4-FFF2-40B4-BE49-F238E27FC236}">
                <a16:creationId xmlns:a16="http://schemas.microsoft.com/office/drawing/2014/main" id="{9A1CED61-34D4-D427-2623-40AC1B3AE369}"/>
              </a:ext>
            </a:extLst>
          </p:cNvPr>
          <p:cNvSpPr txBox="1"/>
          <p:nvPr userDrawn="1"/>
        </p:nvSpPr>
        <p:spPr>
          <a:xfrm>
            <a:off x="0" y="6608802"/>
            <a:ext cx="1474467" cy="2491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737373"/>
                </a:solidFill>
                <a:latin typeface="Arial" panose="020B0604020202020204" pitchFamily="34" charset="0"/>
              </a:rPr>
              <a:t>DTCC Public (White)</a:t>
            </a:r>
          </a:p>
        </p:txBody>
      </p:sp>
    </p:spTree>
    <p:extLst>
      <p:ext uri="{BB962C8B-B14F-4D97-AF65-F5344CB8AC3E}">
        <p14:creationId xmlns:p14="http://schemas.microsoft.com/office/powerpoint/2010/main" val="2629108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2" r:id="rId3"/>
    <p:sldLayoutId id="2147483664" r:id="rId4"/>
    <p:sldLayoutId id="2147483663" r:id="rId5"/>
    <p:sldLayoutId id="2147483671" r:id="rId6"/>
    <p:sldLayoutId id="2147483666" r:id="rId7"/>
    <p:sldLayoutId id="2147483665" r:id="rId8"/>
    <p:sldLayoutId id="2147483667" r:id="rId9"/>
    <p:sldLayoutId id="2147483655" r:id="rId10"/>
    <p:sldLayoutId id="2147483672" r:id="rId11"/>
    <p:sldLayoutId id="2147483651" r:id="rId12"/>
    <p:sldLayoutId id="2147483669" r:id="rId13"/>
    <p:sldLayoutId id="2147483660" r:id="rId1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chemeClr val="accent3"/>
        </a:buClr>
        <a:buFont typeface="System Font Regular"/>
        <a:buChar char="▸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System Font Regular"/>
        <a:buChar char="▸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34290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Font typeface="System Font Regular"/>
        <a:buChar char="▸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85900" indent="-285750" algn="l" defTabSz="914400" rtl="0" eaLnBrk="1" latinLnBrk="0" hangingPunct="1">
        <a:lnSpc>
          <a:spcPct val="90000"/>
        </a:lnSpc>
        <a:spcBef>
          <a:spcPts val="500"/>
        </a:spcBef>
        <a:buClr>
          <a:schemeClr val="accent6"/>
        </a:buClr>
        <a:buFont typeface="System Font Regular"/>
        <a:buChar char="▸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73238" indent="-287338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System Font Regular"/>
        <a:buChar char="▸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BD94462F-7F47-7DE5-B7C0-C17D51AE93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ETF T0 Phases 1 &amp; 2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EA8AF33-CA6A-C263-5977-0C0B6ECEB945}"/>
              </a:ext>
            </a:extLst>
          </p:cNvPr>
          <p:cNvSpPr txBox="1"/>
          <p:nvPr/>
        </p:nvSpPr>
        <p:spPr>
          <a:xfrm>
            <a:off x="859536" y="1371600"/>
            <a:ext cx="106344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Phase 1</a:t>
            </a:r>
          </a:p>
          <a:p>
            <a:endParaRPr lang="en-US" dirty="0"/>
          </a:p>
          <a:p>
            <a:r>
              <a:rPr lang="en-US" dirty="0"/>
              <a:t>Targeted Go-Live: </a:t>
            </a:r>
            <a:r>
              <a:rPr lang="en-US" b="1" dirty="0"/>
              <a:t>May 28, 2024</a:t>
            </a:r>
          </a:p>
          <a:p>
            <a:r>
              <a:rPr lang="en-US" dirty="0"/>
              <a:t>Features: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T0 SDS Cr/Rd Cycle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Acceptance of Cash Collateral Amount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Intraday Cr/Rd Instruction Detail Blotter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Acceptance of Collateral Cash Adjustment and Sign Indicator (Reporting purposes ONLY)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1F6AD3-963D-9938-7948-9E89C3C44B12}"/>
              </a:ext>
            </a:extLst>
          </p:cNvPr>
          <p:cNvSpPr txBox="1"/>
          <p:nvPr/>
        </p:nvSpPr>
        <p:spPr>
          <a:xfrm>
            <a:off x="778764" y="3919728"/>
            <a:ext cx="106344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Phase 2</a:t>
            </a:r>
          </a:p>
          <a:p>
            <a:endParaRPr lang="en-US" dirty="0"/>
          </a:p>
          <a:p>
            <a:r>
              <a:rPr lang="en-US" dirty="0"/>
              <a:t>Targeted Go-Live: </a:t>
            </a:r>
            <a:r>
              <a:rPr lang="en-US" b="1" dirty="0"/>
              <a:t>June 2024</a:t>
            </a:r>
          </a:p>
          <a:p>
            <a:r>
              <a:rPr lang="en-US" dirty="0"/>
              <a:t>Features: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Acceptance/Collection of the Collateral Cash Adjustment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Facilitation of the EOD True-up through a new NSCC Money Settlement Code</a:t>
            </a:r>
          </a:p>
        </p:txBody>
      </p:sp>
    </p:spTree>
    <p:extLst>
      <p:ext uri="{BB962C8B-B14F-4D97-AF65-F5344CB8AC3E}">
        <p14:creationId xmlns:p14="http://schemas.microsoft.com/office/powerpoint/2010/main" val="3678800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BD94462F-7F47-7DE5-B7C0-C17D51AE93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ETF T0 Create/Redeem Cycle Timeline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8FA078F-89D3-6D49-924F-AB6D072E76F6}"/>
              </a:ext>
            </a:extLst>
          </p:cNvPr>
          <p:cNvGrpSpPr/>
          <p:nvPr/>
        </p:nvGrpSpPr>
        <p:grpSpPr>
          <a:xfrm>
            <a:off x="703366" y="3291296"/>
            <a:ext cx="10794492" cy="306324"/>
            <a:chOff x="128016" y="3278124"/>
            <a:chExt cx="10794492" cy="306324"/>
          </a:xfrm>
        </p:grpSpPr>
        <p:sp>
          <p:nvSpPr>
            <p:cNvPr id="2" name="Flowchart: Terminator 1">
              <a:extLst>
                <a:ext uri="{FF2B5EF4-FFF2-40B4-BE49-F238E27FC236}">
                  <a16:creationId xmlns:a16="http://schemas.microsoft.com/office/drawing/2014/main" id="{69235450-6249-8C3B-6905-15BD55D867D0}"/>
                </a:ext>
              </a:extLst>
            </p:cNvPr>
            <p:cNvSpPr/>
            <p:nvPr/>
          </p:nvSpPr>
          <p:spPr>
            <a:xfrm>
              <a:off x="128016" y="3278124"/>
              <a:ext cx="914400" cy="301752"/>
            </a:xfrm>
            <a:prstGeom prst="flowChartTerminator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Flowchart: Terminator 2">
              <a:extLst>
                <a:ext uri="{FF2B5EF4-FFF2-40B4-BE49-F238E27FC236}">
                  <a16:creationId xmlns:a16="http://schemas.microsoft.com/office/drawing/2014/main" id="{659FBB5A-58DB-0F58-37BC-B777FEA7F906}"/>
                </a:ext>
              </a:extLst>
            </p:cNvPr>
            <p:cNvSpPr/>
            <p:nvPr/>
          </p:nvSpPr>
          <p:spPr>
            <a:xfrm>
              <a:off x="673608" y="3278124"/>
              <a:ext cx="914400" cy="301752"/>
            </a:xfrm>
            <a:prstGeom prst="flowChartTerminator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lowchart: Terminator 3">
              <a:extLst>
                <a:ext uri="{FF2B5EF4-FFF2-40B4-BE49-F238E27FC236}">
                  <a16:creationId xmlns:a16="http://schemas.microsoft.com/office/drawing/2014/main" id="{3EF09961-B0FE-AAC1-59DF-7FDA447CADE6}"/>
                </a:ext>
              </a:extLst>
            </p:cNvPr>
            <p:cNvSpPr/>
            <p:nvPr/>
          </p:nvSpPr>
          <p:spPr>
            <a:xfrm>
              <a:off x="1130808" y="3278124"/>
              <a:ext cx="914400" cy="301752"/>
            </a:xfrm>
            <a:prstGeom prst="flowChartTerminator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Flowchart: Terminator 4">
              <a:extLst>
                <a:ext uri="{FF2B5EF4-FFF2-40B4-BE49-F238E27FC236}">
                  <a16:creationId xmlns:a16="http://schemas.microsoft.com/office/drawing/2014/main" id="{973C49DA-DCC7-A122-1161-396607EBBCBA}"/>
                </a:ext>
              </a:extLst>
            </p:cNvPr>
            <p:cNvSpPr/>
            <p:nvPr/>
          </p:nvSpPr>
          <p:spPr>
            <a:xfrm>
              <a:off x="1786128" y="3278124"/>
              <a:ext cx="914400" cy="301752"/>
            </a:xfrm>
            <a:prstGeom prst="flowChartTerminator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lowchart: Terminator 5">
              <a:extLst>
                <a:ext uri="{FF2B5EF4-FFF2-40B4-BE49-F238E27FC236}">
                  <a16:creationId xmlns:a16="http://schemas.microsoft.com/office/drawing/2014/main" id="{175D5DDE-86D2-1A19-342A-CEA41B7F2BC6}"/>
                </a:ext>
              </a:extLst>
            </p:cNvPr>
            <p:cNvSpPr/>
            <p:nvPr/>
          </p:nvSpPr>
          <p:spPr>
            <a:xfrm>
              <a:off x="2441448" y="3278124"/>
              <a:ext cx="914400" cy="301752"/>
            </a:xfrm>
            <a:prstGeom prst="flowChartTerminator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lowchart: Terminator 6">
              <a:extLst>
                <a:ext uri="{FF2B5EF4-FFF2-40B4-BE49-F238E27FC236}">
                  <a16:creationId xmlns:a16="http://schemas.microsoft.com/office/drawing/2014/main" id="{224005A5-7184-25A8-1462-D3FA309D5D97}"/>
                </a:ext>
              </a:extLst>
            </p:cNvPr>
            <p:cNvSpPr/>
            <p:nvPr/>
          </p:nvSpPr>
          <p:spPr>
            <a:xfrm>
              <a:off x="3096768" y="3278124"/>
              <a:ext cx="914400" cy="301752"/>
            </a:xfrm>
            <a:prstGeom prst="flowChartTerminator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lowchart: Terminator 7">
              <a:extLst>
                <a:ext uri="{FF2B5EF4-FFF2-40B4-BE49-F238E27FC236}">
                  <a16:creationId xmlns:a16="http://schemas.microsoft.com/office/drawing/2014/main" id="{B0F23ECF-05C6-F623-2590-4BA7DE58424E}"/>
                </a:ext>
              </a:extLst>
            </p:cNvPr>
            <p:cNvSpPr/>
            <p:nvPr/>
          </p:nvSpPr>
          <p:spPr>
            <a:xfrm>
              <a:off x="3392424" y="3278124"/>
              <a:ext cx="914400" cy="301752"/>
            </a:xfrm>
            <a:prstGeom prst="flowChartTerminator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lowchart: Terminator 8">
              <a:extLst>
                <a:ext uri="{FF2B5EF4-FFF2-40B4-BE49-F238E27FC236}">
                  <a16:creationId xmlns:a16="http://schemas.microsoft.com/office/drawing/2014/main" id="{1310C5B8-FE8C-9E6F-F947-CD99C8104D4C}"/>
                </a:ext>
              </a:extLst>
            </p:cNvPr>
            <p:cNvSpPr/>
            <p:nvPr/>
          </p:nvSpPr>
          <p:spPr>
            <a:xfrm>
              <a:off x="3938016" y="3278124"/>
              <a:ext cx="914400" cy="301752"/>
            </a:xfrm>
            <a:prstGeom prst="flowChartTerminator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lowchart: Terminator 11">
              <a:extLst>
                <a:ext uri="{FF2B5EF4-FFF2-40B4-BE49-F238E27FC236}">
                  <a16:creationId xmlns:a16="http://schemas.microsoft.com/office/drawing/2014/main" id="{CE66CF77-CAFC-7C68-11D6-85D6195E13BD}"/>
                </a:ext>
              </a:extLst>
            </p:cNvPr>
            <p:cNvSpPr/>
            <p:nvPr/>
          </p:nvSpPr>
          <p:spPr>
            <a:xfrm>
              <a:off x="4395216" y="3278124"/>
              <a:ext cx="914400" cy="301752"/>
            </a:xfrm>
            <a:prstGeom prst="flowChartTerminator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lowchart: Terminator 12">
              <a:extLst>
                <a:ext uri="{FF2B5EF4-FFF2-40B4-BE49-F238E27FC236}">
                  <a16:creationId xmlns:a16="http://schemas.microsoft.com/office/drawing/2014/main" id="{E8545A4A-D36B-5225-4FCB-85B265658E17}"/>
                </a:ext>
              </a:extLst>
            </p:cNvPr>
            <p:cNvSpPr/>
            <p:nvPr/>
          </p:nvSpPr>
          <p:spPr>
            <a:xfrm>
              <a:off x="5050536" y="3278124"/>
              <a:ext cx="914400" cy="301752"/>
            </a:xfrm>
            <a:prstGeom prst="flowChartTerminator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lowchart: Terminator 13">
              <a:extLst>
                <a:ext uri="{FF2B5EF4-FFF2-40B4-BE49-F238E27FC236}">
                  <a16:creationId xmlns:a16="http://schemas.microsoft.com/office/drawing/2014/main" id="{870D32F0-6BE8-6DC1-DC06-824AF380207C}"/>
                </a:ext>
              </a:extLst>
            </p:cNvPr>
            <p:cNvSpPr/>
            <p:nvPr/>
          </p:nvSpPr>
          <p:spPr>
            <a:xfrm>
              <a:off x="5705856" y="3278124"/>
              <a:ext cx="914400" cy="301752"/>
            </a:xfrm>
            <a:prstGeom prst="flowChartTerminator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lowchart: Terminator 14">
              <a:extLst>
                <a:ext uri="{FF2B5EF4-FFF2-40B4-BE49-F238E27FC236}">
                  <a16:creationId xmlns:a16="http://schemas.microsoft.com/office/drawing/2014/main" id="{BDF365EA-D3BB-5F27-3797-4A20E7432049}"/>
                </a:ext>
              </a:extLst>
            </p:cNvPr>
            <p:cNvSpPr/>
            <p:nvPr/>
          </p:nvSpPr>
          <p:spPr>
            <a:xfrm>
              <a:off x="6361176" y="3278124"/>
              <a:ext cx="908318" cy="301752"/>
            </a:xfrm>
            <a:prstGeom prst="flowChartTerminator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lowchart: Terminator 16">
              <a:extLst>
                <a:ext uri="{FF2B5EF4-FFF2-40B4-BE49-F238E27FC236}">
                  <a16:creationId xmlns:a16="http://schemas.microsoft.com/office/drawing/2014/main" id="{D9F40780-EB19-3867-578A-088F0B72325B}"/>
                </a:ext>
              </a:extLst>
            </p:cNvPr>
            <p:cNvSpPr/>
            <p:nvPr/>
          </p:nvSpPr>
          <p:spPr>
            <a:xfrm>
              <a:off x="7584948" y="3278362"/>
              <a:ext cx="914400" cy="301752"/>
            </a:xfrm>
            <a:prstGeom prst="flowChartTerminator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lowchart: Terminator 17">
              <a:extLst>
                <a:ext uri="{FF2B5EF4-FFF2-40B4-BE49-F238E27FC236}">
                  <a16:creationId xmlns:a16="http://schemas.microsoft.com/office/drawing/2014/main" id="{9CCBEC98-9BE6-F55F-7916-595FD5F2EA01}"/>
                </a:ext>
              </a:extLst>
            </p:cNvPr>
            <p:cNvSpPr/>
            <p:nvPr/>
          </p:nvSpPr>
          <p:spPr>
            <a:xfrm>
              <a:off x="8042148" y="3282696"/>
              <a:ext cx="914400" cy="301752"/>
            </a:xfrm>
            <a:prstGeom prst="flowChartTerminator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lowchart: Terminator 18">
              <a:extLst>
                <a:ext uri="{FF2B5EF4-FFF2-40B4-BE49-F238E27FC236}">
                  <a16:creationId xmlns:a16="http://schemas.microsoft.com/office/drawing/2014/main" id="{ABB16BDF-B5ED-E120-819B-7307F918ED46}"/>
                </a:ext>
              </a:extLst>
            </p:cNvPr>
            <p:cNvSpPr/>
            <p:nvPr/>
          </p:nvSpPr>
          <p:spPr>
            <a:xfrm>
              <a:off x="8697468" y="3282696"/>
              <a:ext cx="914400" cy="301752"/>
            </a:xfrm>
            <a:prstGeom prst="flowChartTerminator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lowchart: Terminator 19">
              <a:extLst>
                <a:ext uri="{FF2B5EF4-FFF2-40B4-BE49-F238E27FC236}">
                  <a16:creationId xmlns:a16="http://schemas.microsoft.com/office/drawing/2014/main" id="{2F2A7BBD-D5DD-661D-1A22-D43EA1FCF322}"/>
                </a:ext>
              </a:extLst>
            </p:cNvPr>
            <p:cNvSpPr/>
            <p:nvPr/>
          </p:nvSpPr>
          <p:spPr>
            <a:xfrm>
              <a:off x="9352788" y="3278362"/>
              <a:ext cx="914400" cy="301752"/>
            </a:xfrm>
            <a:prstGeom prst="flowChartTerminator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lowchart: Terminator 20">
              <a:extLst>
                <a:ext uri="{FF2B5EF4-FFF2-40B4-BE49-F238E27FC236}">
                  <a16:creationId xmlns:a16="http://schemas.microsoft.com/office/drawing/2014/main" id="{6283CF24-A8D8-BA50-D6EA-689DEB8F1763}"/>
                </a:ext>
              </a:extLst>
            </p:cNvPr>
            <p:cNvSpPr/>
            <p:nvPr/>
          </p:nvSpPr>
          <p:spPr>
            <a:xfrm>
              <a:off x="10008108" y="3278362"/>
              <a:ext cx="914400" cy="301752"/>
            </a:xfrm>
            <a:prstGeom prst="flowChartTerminator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D6A8E1D0-7D59-F837-343D-EBFFD05510BB}"/>
              </a:ext>
            </a:extLst>
          </p:cNvPr>
          <p:cNvSpPr txBox="1"/>
          <p:nvPr/>
        </p:nvSpPr>
        <p:spPr>
          <a:xfrm>
            <a:off x="0" y="6085472"/>
            <a:ext cx="3672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* Time shown is an approximate time and is subject to change.</a:t>
            </a:r>
          </a:p>
          <a:p>
            <a:endParaRPr lang="en-US" sz="800" dirty="0"/>
          </a:p>
          <a:p>
            <a:r>
              <a:rPr lang="en-US" sz="800" dirty="0"/>
              <a:t>There is no changes to any of the Reject/Receipt reports that are agent only </a:t>
            </a:r>
          </a:p>
        </p:txBody>
      </p:sp>
      <p:sp>
        <p:nvSpPr>
          <p:cNvPr id="97" name="Flowchart: Terminator 96">
            <a:extLst>
              <a:ext uri="{FF2B5EF4-FFF2-40B4-BE49-F238E27FC236}">
                <a16:creationId xmlns:a16="http://schemas.microsoft.com/office/drawing/2014/main" id="{9AADBD15-5D49-268C-A6C1-6FA9354969AD}"/>
              </a:ext>
            </a:extLst>
          </p:cNvPr>
          <p:cNvSpPr/>
          <p:nvPr/>
        </p:nvSpPr>
        <p:spPr>
          <a:xfrm>
            <a:off x="7535298" y="3287683"/>
            <a:ext cx="3831864" cy="301752"/>
          </a:xfrm>
          <a:prstGeom prst="flowChartTerminator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lowchart: Terminator 97">
            <a:extLst>
              <a:ext uri="{FF2B5EF4-FFF2-40B4-BE49-F238E27FC236}">
                <a16:creationId xmlns:a16="http://schemas.microsoft.com/office/drawing/2014/main" id="{D00D2EC5-6160-7C1D-7A6D-F5FA1B5DB6F1}"/>
              </a:ext>
            </a:extLst>
          </p:cNvPr>
          <p:cNvSpPr/>
          <p:nvPr/>
        </p:nvSpPr>
        <p:spPr>
          <a:xfrm>
            <a:off x="7444746" y="3287683"/>
            <a:ext cx="908318" cy="301752"/>
          </a:xfrm>
          <a:prstGeom prst="flowChartTerminator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9FBBB6CF-51A5-C362-8C80-2BF0D3586576}"/>
              </a:ext>
            </a:extLst>
          </p:cNvPr>
          <p:cNvSpPr/>
          <p:nvPr/>
        </p:nvSpPr>
        <p:spPr>
          <a:xfrm>
            <a:off x="609600" y="3275338"/>
            <a:ext cx="11025051" cy="33001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DF00AC8F-A291-ACD2-9C3B-62DFD979B2F7}"/>
              </a:ext>
            </a:extLst>
          </p:cNvPr>
          <p:cNvGrpSpPr/>
          <p:nvPr/>
        </p:nvGrpSpPr>
        <p:grpSpPr>
          <a:xfrm>
            <a:off x="282982" y="2321563"/>
            <a:ext cx="914400" cy="2346301"/>
            <a:chOff x="873836" y="2321563"/>
            <a:chExt cx="914400" cy="2346301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20FB78E-E293-BC1F-0AFD-9B9F0C82EA3D}"/>
                </a:ext>
              </a:extLst>
            </p:cNvPr>
            <p:cNvGrpSpPr/>
            <p:nvPr/>
          </p:nvGrpSpPr>
          <p:grpSpPr>
            <a:xfrm>
              <a:off x="955480" y="3214116"/>
              <a:ext cx="730937" cy="1453748"/>
              <a:chOff x="955480" y="3214116"/>
              <a:chExt cx="730937" cy="1453748"/>
            </a:xfrm>
          </p:grpSpPr>
          <p:sp>
            <p:nvSpPr>
              <p:cNvPr id="23" name="Minus Sign 22">
                <a:extLst>
                  <a:ext uri="{FF2B5EF4-FFF2-40B4-BE49-F238E27FC236}">
                    <a16:creationId xmlns:a16="http://schemas.microsoft.com/office/drawing/2014/main" id="{2FDE4F05-1AB0-9BA8-AEFA-927D8C46293C}"/>
                  </a:ext>
                </a:extLst>
              </p:cNvPr>
              <p:cNvSpPr/>
              <p:nvPr/>
            </p:nvSpPr>
            <p:spPr>
              <a:xfrm rot="5400000">
                <a:off x="863672" y="3604069"/>
                <a:ext cx="914400" cy="134493"/>
              </a:xfrm>
              <a:prstGeom prst="mathMinus">
                <a:avLst/>
              </a:prstGeom>
              <a:gradFill flip="none" rotWithShape="1">
                <a:gsLst>
                  <a:gs pos="0">
                    <a:schemeClr val="accent6">
                      <a:lumMod val="90000"/>
                    </a:schemeClr>
                  </a:gs>
                  <a:gs pos="43000">
                    <a:schemeClr val="accent6"/>
                  </a:gs>
                  <a:gs pos="62000">
                    <a:schemeClr val="accent1">
                      <a:lumMod val="10000"/>
                      <a:lumOff val="90000"/>
                    </a:schemeClr>
                  </a:gs>
                  <a:gs pos="92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lowchart: Connector 23">
                <a:extLst>
                  <a:ext uri="{FF2B5EF4-FFF2-40B4-BE49-F238E27FC236}">
                    <a16:creationId xmlns:a16="http://schemas.microsoft.com/office/drawing/2014/main" id="{18F57608-E889-2290-C7D1-F159C0A6687A}"/>
                  </a:ext>
                </a:extLst>
              </p:cNvPr>
              <p:cNvSpPr/>
              <p:nvPr/>
            </p:nvSpPr>
            <p:spPr>
              <a:xfrm>
                <a:off x="955480" y="3922775"/>
                <a:ext cx="730937" cy="745089"/>
              </a:xfrm>
              <a:prstGeom prst="flowChartConnector">
                <a:avLst/>
              </a:prstGeom>
              <a:solidFill>
                <a:schemeClr val="bg1"/>
              </a:solidFill>
              <a:ln w="41275">
                <a:solidFill>
                  <a:schemeClr val="accent6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b="1" dirty="0">
                    <a:solidFill>
                      <a:schemeClr val="accent6">
                        <a:lumMod val="75000"/>
                      </a:schemeClr>
                    </a:solidFill>
                  </a:rPr>
                  <a:t>12:30 AM</a:t>
                </a:r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324701F8-A0E4-509D-3383-4A5CE3763577}"/>
                </a:ext>
              </a:extLst>
            </p:cNvPr>
            <p:cNvGrpSpPr/>
            <p:nvPr/>
          </p:nvGrpSpPr>
          <p:grpSpPr>
            <a:xfrm>
              <a:off x="873836" y="2321563"/>
              <a:ext cx="914400" cy="892552"/>
              <a:chOff x="873836" y="2321563"/>
              <a:chExt cx="914400" cy="892552"/>
            </a:xfrm>
          </p:grpSpPr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46540A0-6511-6ED3-EBE9-B92CB1CCDA2C}"/>
                  </a:ext>
                </a:extLst>
              </p:cNvPr>
              <p:cNvSpPr txBox="1"/>
              <p:nvPr/>
            </p:nvSpPr>
            <p:spPr>
              <a:xfrm>
                <a:off x="873836" y="2321563"/>
                <a:ext cx="914400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chemeClr val="tx2">
                        <a:lumMod val="75000"/>
                      </a:schemeClr>
                    </a:solidFill>
                  </a:rPr>
                  <a:t>12:30 AM </a:t>
                </a:r>
              </a:p>
              <a:p>
                <a:pPr algn="ctr"/>
                <a:endParaRPr lang="en-US" sz="1100" dirty="0">
                  <a:solidFill>
                    <a:schemeClr val="tx2">
                      <a:lumMod val="75000"/>
                    </a:schemeClr>
                  </a:solidFill>
                </a:endParaRPr>
              </a:p>
              <a:p>
                <a:pPr algn="ctr"/>
                <a:r>
                  <a:rPr lang="en-US" sz="1000" dirty="0">
                    <a:solidFill>
                      <a:schemeClr val="tx2">
                        <a:lumMod val="75000"/>
                      </a:schemeClr>
                    </a:solidFill>
                  </a:rPr>
                  <a:t>T0 Cycle opens for the day</a:t>
                </a:r>
              </a:p>
            </p:txBody>
          </p:sp>
          <p:sp>
            <p:nvSpPr>
              <p:cNvPr id="27" name="Minus Sign 26">
                <a:extLst>
                  <a:ext uri="{FF2B5EF4-FFF2-40B4-BE49-F238E27FC236}">
                    <a16:creationId xmlns:a16="http://schemas.microsoft.com/office/drawing/2014/main" id="{1A39F114-883E-29A6-A681-BDF066CD383F}"/>
                  </a:ext>
                </a:extLst>
              </p:cNvPr>
              <p:cNvSpPr/>
              <p:nvPr/>
            </p:nvSpPr>
            <p:spPr>
              <a:xfrm>
                <a:off x="873836" y="2554364"/>
                <a:ext cx="914400" cy="134493"/>
              </a:xfrm>
              <a:prstGeom prst="mathMinus">
                <a:avLst/>
              </a:prstGeom>
              <a:solidFill>
                <a:schemeClr val="accent6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1F922F51-976B-9678-ACCA-7D3ED6DB14A2}"/>
              </a:ext>
            </a:extLst>
          </p:cNvPr>
          <p:cNvGrpSpPr/>
          <p:nvPr/>
        </p:nvGrpSpPr>
        <p:grpSpPr>
          <a:xfrm>
            <a:off x="1613609" y="2197141"/>
            <a:ext cx="914400" cy="3158183"/>
            <a:chOff x="2022600" y="2217567"/>
            <a:chExt cx="914400" cy="3158183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B20750A5-A4DB-7B80-3346-E0A3FE8DD1FB}"/>
                </a:ext>
              </a:extLst>
            </p:cNvPr>
            <p:cNvGrpSpPr/>
            <p:nvPr/>
          </p:nvGrpSpPr>
          <p:grpSpPr>
            <a:xfrm rot="10800000">
              <a:off x="2126163" y="2217567"/>
              <a:ext cx="730937" cy="1453748"/>
              <a:chOff x="955480" y="3214116"/>
              <a:chExt cx="730937" cy="1453748"/>
            </a:xfrm>
          </p:grpSpPr>
          <p:sp>
            <p:nvSpPr>
              <p:cNvPr id="29" name="Minus Sign 28">
                <a:extLst>
                  <a:ext uri="{FF2B5EF4-FFF2-40B4-BE49-F238E27FC236}">
                    <a16:creationId xmlns:a16="http://schemas.microsoft.com/office/drawing/2014/main" id="{6EB1C966-ABC4-94F8-FBB9-2AC5D86444D3}"/>
                  </a:ext>
                </a:extLst>
              </p:cNvPr>
              <p:cNvSpPr/>
              <p:nvPr/>
            </p:nvSpPr>
            <p:spPr>
              <a:xfrm rot="5400000">
                <a:off x="863672" y="3604069"/>
                <a:ext cx="914400" cy="134493"/>
              </a:xfrm>
              <a:prstGeom prst="mathMinus">
                <a:avLst/>
              </a:prstGeom>
              <a:gradFill flip="none" rotWithShape="1">
                <a:gsLst>
                  <a:gs pos="0">
                    <a:schemeClr val="accent6">
                      <a:lumMod val="90000"/>
                    </a:schemeClr>
                  </a:gs>
                  <a:gs pos="43000">
                    <a:schemeClr val="accent6"/>
                  </a:gs>
                  <a:gs pos="62000">
                    <a:schemeClr val="accent1">
                      <a:lumMod val="10000"/>
                      <a:lumOff val="90000"/>
                    </a:schemeClr>
                  </a:gs>
                  <a:gs pos="92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lowchart: Connector 29">
                <a:extLst>
                  <a:ext uri="{FF2B5EF4-FFF2-40B4-BE49-F238E27FC236}">
                    <a16:creationId xmlns:a16="http://schemas.microsoft.com/office/drawing/2014/main" id="{A985FB57-42F0-CF5A-E5E7-DEDB61CF0DC7}"/>
                  </a:ext>
                </a:extLst>
              </p:cNvPr>
              <p:cNvSpPr/>
              <p:nvPr/>
            </p:nvSpPr>
            <p:spPr>
              <a:xfrm rot="10800000">
                <a:off x="955480" y="3922775"/>
                <a:ext cx="730937" cy="745089"/>
              </a:xfrm>
              <a:prstGeom prst="flowChartConnector">
                <a:avLst/>
              </a:prstGeom>
              <a:solidFill>
                <a:schemeClr val="bg1"/>
              </a:solidFill>
              <a:ln w="41275">
                <a:solidFill>
                  <a:schemeClr val="accent6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b="1" dirty="0">
                    <a:solidFill>
                      <a:schemeClr val="accent6">
                        <a:lumMod val="75000"/>
                      </a:schemeClr>
                    </a:solidFill>
                  </a:rPr>
                  <a:t>4:00 AM*</a:t>
                </a:r>
              </a:p>
            </p:txBody>
          </p: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B2C67031-F49A-B1DC-C118-2C3B8DEEBAEC}"/>
                </a:ext>
              </a:extLst>
            </p:cNvPr>
            <p:cNvGrpSpPr/>
            <p:nvPr/>
          </p:nvGrpSpPr>
          <p:grpSpPr>
            <a:xfrm>
              <a:off x="2022600" y="3775312"/>
              <a:ext cx="914400" cy="1600438"/>
              <a:chOff x="2022600" y="3775312"/>
              <a:chExt cx="914400" cy="1600438"/>
            </a:xfrm>
          </p:grpSpPr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749D66B8-4AF7-0ED0-818E-405B84460D64}"/>
                  </a:ext>
                </a:extLst>
              </p:cNvPr>
              <p:cNvSpPr txBox="1"/>
              <p:nvPr/>
            </p:nvSpPr>
            <p:spPr>
              <a:xfrm>
                <a:off x="2022600" y="3775312"/>
                <a:ext cx="9144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chemeClr val="tx2">
                        <a:lumMod val="75000"/>
                      </a:schemeClr>
                    </a:solidFill>
                  </a:rPr>
                  <a:t>4:00 AM* </a:t>
                </a:r>
              </a:p>
              <a:p>
                <a:pPr algn="ctr"/>
                <a:endParaRPr lang="en-US" sz="1100" dirty="0">
                  <a:solidFill>
                    <a:schemeClr val="tx2">
                      <a:lumMod val="75000"/>
                    </a:schemeClr>
                  </a:solidFill>
                </a:endParaRPr>
              </a:p>
              <a:p>
                <a:pPr algn="ctr"/>
                <a:r>
                  <a:rPr lang="en-US" sz="1000" dirty="0">
                    <a:solidFill>
                      <a:schemeClr val="tx2">
                        <a:lumMod val="75000"/>
                      </a:schemeClr>
                    </a:solidFill>
                  </a:rPr>
                  <a:t>UTC opens ETF streams T0 orders in near real-time</a:t>
                </a:r>
              </a:p>
              <a:p>
                <a:pPr algn="ctr"/>
                <a:r>
                  <a:rPr lang="en-US" sz="800" dirty="0"/>
                  <a:t>FILE: DATATRAK 11300</a:t>
                </a:r>
                <a:r>
                  <a:rPr lang="en-US" sz="1000" dirty="0"/>
                  <a:t> </a:t>
                </a:r>
              </a:p>
            </p:txBody>
          </p:sp>
          <p:sp>
            <p:nvSpPr>
              <p:cNvPr id="39" name="Minus Sign 38">
                <a:extLst>
                  <a:ext uri="{FF2B5EF4-FFF2-40B4-BE49-F238E27FC236}">
                    <a16:creationId xmlns:a16="http://schemas.microsoft.com/office/drawing/2014/main" id="{8C3C8141-5343-D77D-BAA4-DE43FEEA2BC7}"/>
                  </a:ext>
                </a:extLst>
              </p:cNvPr>
              <p:cNvSpPr/>
              <p:nvPr/>
            </p:nvSpPr>
            <p:spPr>
              <a:xfrm>
                <a:off x="2022600" y="3986784"/>
                <a:ext cx="914400" cy="134493"/>
              </a:xfrm>
              <a:prstGeom prst="mathMinus">
                <a:avLst/>
              </a:prstGeom>
              <a:solidFill>
                <a:schemeClr val="accent6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7CB73CE5-9518-C22F-130F-9D564EEC2B5A}"/>
              </a:ext>
            </a:extLst>
          </p:cNvPr>
          <p:cNvGrpSpPr/>
          <p:nvPr/>
        </p:nvGrpSpPr>
        <p:grpSpPr>
          <a:xfrm>
            <a:off x="2944236" y="2448020"/>
            <a:ext cx="914400" cy="2210078"/>
            <a:chOff x="3042789" y="2439571"/>
            <a:chExt cx="914400" cy="2210078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3E44E113-293F-6B27-AA96-77AC47AD65F2}"/>
                </a:ext>
              </a:extLst>
            </p:cNvPr>
            <p:cNvGrpSpPr/>
            <p:nvPr/>
          </p:nvGrpSpPr>
          <p:grpSpPr>
            <a:xfrm>
              <a:off x="3136296" y="3195901"/>
              <a:ext cx="730937" cy="1453748"/>
              <a:chOff x="955480" y="3214116"/>
              <a:chExt cx="730937" cy="1453748"/>
            </a:xfrm>
          </p:grpSpPr>
          <p:sp>
            <p:nvSpPr>
              <p:cNvPr id="32" name="Minus Sign 31">
                <a:extLst>
                  <a:ext uri="{FF2B5EF4-FFF2-40B4-BE49-F238E27FC236}">
                    <a16:creationId xmlns:a16="http://schemas.microsoft.com/office/drawing/2014/main" id="{3D6F97DB-AF82-AC7C-4A12-4F0AC0EF81A5}"/>
                  </a:ext>
                </a:extLst>
              </p:cNvPr>
              <p:cNvSpPr/>
              <p:nvPr/>
            </p:nvSpPr>
            <p:spPr>
              <a:xfrm rot="5400000">
                <a:off x="863672" y="3604069"/>
                <a:ext cx="914400" cy="134493"/>
              </a:xfrm>
              <a:prstGeom prst="mathMinus">
                <a:avLst/>
              </a:prstGeom>
              <a:gradFill flip="none" rotWithShape="1">
                <a:gsLst>
                  <a:gs pos="0">
                    <a:schemeClr val="accent6">
                      <a:lumMod val="90000"/>
                    </a:schemeClr>
                  </a:gs>
                  <a:gs pos="43000">
                    <a:schemeClr val="accent6"/>
                  </a:gs>
                  <a:gs pos="62000">
                    <a:schemeClr val="accent1">
                      <a:lumMod val="10000"/>
                      <a:lumOff val="90000"/>
                    </a:schemeClr>
                  </a:gs>
                  <a:gs pos="92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lowchart: Connector 32">
                <a:extLst>
                  <a:ext uri="{FF2B5EF4-FFF2-40B4-BE49-F238E27FC236}">
                    <a16:creationId xmlns:a16="http://schemas.microsoft.com/office/drawing/2014/main" id="{C4BD0D97-5B3B-2DAC-67BC-8E147937AC7B}"/>
                  </a:ext>
                </a:extLst>
              </p:cNvPr>
              <p:cNvSpPr/>
              <p:nvPr/>
            </p:nvSpPr>
            <p:spPr>
              <a:xfrm>
                <a:off x="955480" y="3922775"/>
                <a:ext cx="730937" cy="745089"/>
              </a:xfrm>
              <a:prstGeom prst="flowChartConnector">
                <a:avLst/>
              </a:prstGeom>
              <a:solidFill>
                <a:schemeClr val="bg1"/>
              </a:solidFill>
              <a:ln w="41275">
                <a:solidFill>
                  <a:schemeClr val="accent6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b="1" dirty="0">
                    <a:solidFill>
                      <a:schemeClr val="accent6">
                        <a:lumMod val="75000"/>
                      </a:schemeClr>
                    </a:solidFill>
                  </a:rPr>
                  <a:t>4:30 AM*</a:t>
                </a:r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2F896A13-EC40-EC4A-F69B-B72605385FAB}"/>
                </a:ext>
              </a:extLst>
            </p:cNvPr>
            <p:cNvGrpSpPr/>
            <p:nvPr/>
          </p:nvGrpSpPr>
          <p:grpSpPr>
            <a:xfrm>
              <a:off x="3042789" y="2439571"/>
              <a:ext cx="914400" cy="738664"/>
              <a:chOff x="3020667" y="2439571"/>
              <a:chExt cx="914400" cy="738664"/>
            </a:xfrm>
          </p:grpSpPr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E2704FF-DD46-5F1C-81D1-05DB6C18AC6F}"/>
                  </a:ext>
                </a:extLst>
              </p:cNvPr>
              <p:cNvSpPr txBox="1"/>
              <p:nvPr/>
            </p:nvSpPr>
            <p:spPr>
              <a:xfrm>
                <a:off x="3020667" y="2439571"/>
                <a:ext cx="9144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chemeClr val="tx2">
                        <a:lumMod val="75000"/>
                      </a:schemeClr>
                    </a:solidFill>
                  </a:rPr>
                  <a:t>4:30 AM* </a:t>
                </a:r>
              </a:p>
              <a:p>
                <a:pPr algn="ctr"/>
                <a:endParaRPr lang="en-US" sz="1100" dirty="0">
                  <a:solidFill>
                    <a:schemeClr val="tx2">
                      <a:lumMod val="75000"/>
                    </a:schemeClr>
                  </a:solidFill>
                </a:endParaRPr>
              </a:p>
              <a:p>
                <a:pPr algn="ctr"/>
                <a:r>
                  <a:rPr lang="en-US" sz="1000" dirty="0">
                    <a:solidFill>
                      <a:schemeClr val="tx2">
                        <a:lumMod val="75000"/>
                      </a:schemeClr>
                    </a:solidFill>
                  </a:rPr>
                  <a:t>CNS SDS cycle opens</a:t>
                </a:r>
              </a:p>
            </p:txBody>
          </p:sp>
          <p:sp>
            <p:nvSpPr>
              <p:cNvPr id="41" name="Minus Sign 40">
                <a:extLst>
                  <a:ext uri="{FF2B5EF4-FFF2-40B4-BE49-F238E27FC236}">
                    <a16:creationId xmlns:a16="http://schemas.microsoft.com/office/drawing/2014/main" id="{659871AA-28EA-214F-55F4-D0026896CF30}"/>
                  </a:ext>
                </a:extLst>
              </p:cNvPr>
              <p:cNvSpPr/>
              <p:nvPr/>
            </p:nvSpPr>
            <p:spPr>
              <a:xfrm>
                <a:off x="3020667" y="2633346"/>
                <a:ext cx="914400" cy="134493"/>
              </a:xfrm>
              <a:prstGeom prst="mathMinus">
                <a:avLst/>
              </a:prstGeom>
              <a:solidFill>
                <a:schemeClr val="accent6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C2002E96-56C8-324E-15D4-706F94AA4EA5}"/>
              </a:ext>
            </a:extLst>
          </p:cNvPr>
          <p:cNvGrpSpPr/>
          <p:nvPr/>
        </p:nvGrpSpPr>
        <p:grpSpPr>
          <a:xfrm>
            <a:off x="4274863" y="2203482"/>
            <a:ext cx="914400" cy="3294610"/>
            <a:chOff x="4265353" y="2235782"/>
            <a:chExt cx="914400" cy="3294610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486AE0DD-0F3B-476C-C90D-FF7D5ABECD6F}"/>
                </a:ext>
              </a:extLst>
            </p:cNvPr>
            <p:cNvGrpSpPr/>
            <p:nvPr/>
          </p:nvGrpSpPr>
          <p:grpSpPr>
            <a:xfrm rot="10800000">
              <a:off x="4357085" y="2235782"/>
              <a:ext cx="730937" cy="1453748"/>
              <a:chOff x="955480" y="3214116"/>
              <a:chExt cx="730937" cy="1453748"/>
            </a:xfrm>
          </p:grpSpPr>
          <p:sp>
            <p:nvSpPr>
              <p:cNvPr id="35" name="Minus Sign 34">
                <a:extLst>
                  <a:ext uri="{FF2B5EF4-FFF2-40B4-BE49-F238E27FC236}">
                    <a16:creationId xmlns:a16="http://schemas.microsoft.com/office/drawing/2014/main" id="{A0E05C8A-21A5-CFB8-2AE6-B89CBF9E45CC}"/>
                  </a:ext>
                </a:extLst>
              </p:cNvPr>
              <p:cNvSpPr/>
              <p:nvPr/>
            </p:nvSpPr>
            <p:spPr>
              <a:xfrm rot="5400000">
                <a:off x="863672" y="3604069"/>
                <a:ext cx="914400" cy="134493"/>
              </a:xfrm>
              <a:prstGeom prst="mathMinus">
                <a:avLst/>
              </a:prstGeom>
              <a:gradFill flip="none" rotWithShape="1">
                <a:gsLst>
                  <a:gs pos="0">
                    <a:schemeClr val="accent6">
                      <a:lumMod val="90000"/>
                    </a:schemeClr>
                  </a:gs>
                  <a:gs pos="43000">
                    <a:schemeClr val="accent6"/>
                  </a:gs>
                  <a:gs pos="62000">
                    <a:schemeClr val="accent1">
                      <a:lumMod val="10000"/>
                      <a:lumOff val="90000"/>
                    </a:schemeClr>
                  </a:gs>
                  <a:gs pos="92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lowchart: Connector 35">
                <a:extLst>
                  <a:ext uri="{FF2B5EF4-FFF2-40B4-BE49-F238E27FC236}">
                    <a16:creationId xmlns:a16="http://schemas.microsoft.com/office/drawing/2014/main" id="{8F2077FC-493C-CC83-C1E7-89BF60445031}"/>
                  </a:ext>
                </a:extLst>
              </p:cNvPr>
              <p:cNvSpPr/>
              <p:nvPr/>
            </p:nvSpPr>
            <p:spPr>
              <a:xfrm rot="10800000">
                <a:off x="955480" y="3922775"/>
                <a:ext cx="730937" cy="745089"/>
              </a:xfrm>
              <a:prstGeom prst="flowChartConnector">
                <a:avLst/>
              </a:prstGeom>
              <a:solidFill>
                <a:schemeClr val="bg1"/>
              </a:solidFill>
              <a:ln w="41275">
                <a:solidFill>
                  <a:schemeClr val="accent6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b="1" dirty="0">
                    <a:solidFill>
                      <a:schemeClr val="accent6">
                        <a:lumMod val="75000"/>
                      </a:schemeClr>
                    </a:solidFill>
                  </a:rPr>
                  <a:t>12:30 PM</a:t>
                </a:r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2396C100-D429-43C2-8BB7-2C8DE27D3FCA}"/>
                </a:ext>
              </a:extLst>
            </p:cNvPr>
            <p:cNvGrpSpPr/>
            <p:nvPr/>
          </p:nvGrpSpPr>
          <p:grpSpPr>
            <a:xfrm>
              <a:off x="4265353" y="3806843"/>
              <a:ext cx="914400" cy="1723549"/>
              <a:chOff x="2022600" y="3775312"/>
              <a:chExt cx="914400" cy="1723549"/>
            </a:xfrm>
          </p:grpSpPr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76C8B696-39FC-0ABF-899C-DF9121B2C700}"/>
                  </a:ext>
                </a:extLst>
              </p:cNvPr>
              <p:cNvSpPr txBox="1"/>
              <p:nvPr/>
            </p:nvSpPr>
            <p:spPr>
              <a:xfrm>
                <a:off x="2022600" y="3775312"/>
                <a:ext cx="914400" cy="17235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chemeClr val="tx2">
                        <a:lumMod val="75000"/>
                      </a:schemeClr>
                    </a:solidFill>
                  </a:rPr>
                  <a:t>12:30 PM </a:t>
                </a:r>
              </a:p>
              <a:p>
                <a:pPr algn="ctr"/>
                <a:endParaRPr lang="en-US" sz="1100" dirty="0">
                  <a:solidFill>
                    <a:schemeClr val="tx2">
                      <a:lumMod val="75000"/>
                    </a:schemeClr>
                  </a:solidFill>
                </a:endParaRPr>
              </a:p>
              <a:p>
                <a:pPr algn="ctr"/>
                <a:r>
                  <a:rPr lang="en-US" sz="1000" dirty="0">
                    <a:solidFill>
                      <a:schemeClr val="tx2">
                        <a:lumMod val="75000"/>
                      </a:schemeClr>
                    </a:solidFill>
                  </a:rPr>
                  <a:t>Intraday Cr/Rd Instruction Detail Blotter distributed</a:t>
                </a:r>
              </a:p>
              <a:p>
                <a:pPr algn="ctr"/>
                <a:r>
                  <a:rPr lang="en-US" sz="1000" dirty="0">
                    <a:solidFill>
                      <a:schemeClr val="tx2">
                        <a:lumMod val="75000"/>
                      </a:schemeClr>
                    </a:solidFill>
                    <a:highlight>
                      <a:srgbClr val="FFFF00"/>
                    </a:highlight>
                  </a:rPr>
                  <a:t>(T0 ONLY)</a:t>
                </a:r>
              </a:p>
              <a:p>
                <a:pPr algn="ctr"/>
                <a:r>
                  <a:rPr lang="en-US" sz="800" dirty="0"/>
                  <a:t>FILE: AUTOROUTE 02261254 </a:t>
                </a:r>
              </a:p>
            </p:txBody>
          </p:sp>
          <p:sp>
            <p:nvSpPr>
              <p:cNvPr id="47" name="Minus Sign 46">
                <a:extLst>
                  <a:ext uri="{FF2B5EF4-FFF2-40B4-BE49-F238E27FC236}">
                    <a16:creationId xmlns:a16="http://schemas.microsoft.com/office/drawing/2014/main" id="{0F5FBF66-E9BD-67D9-5B69-D2C34FDCB4B4}"/>
                  </a:ext>
                </a:extLst>
              </p:cNvPr>
              <p:cNvSpPr/>
              <p:nvPr/>
            </p:nvSpPr>
            <p:spPr>
              <a:xfrm>
                <a:off x="2022600" y="3986784"/>
                <a:ext cx="914400" cy="134493"/>
              </a:xfrm>
              <a:prstGeom prst="mathMinus">
                <a:avLst/>
              </a:prstGeom>
              <a:solidFill>
                <a:schemeClr val="accent6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0FD6284E-0111-9F80-16C5-80DC3CD9824C}"/>
              </a:ext>
            </a:extLst>
          </p:cNvPr>
          <p:cNvGrpSpPr/>
          <p:nvPr/>
        </p:nvGrpSpPr>
        <p:grpSpPr>
          <a:xfrm>
            <a:off x="5605490" y="2158961"/>
            <a:ext cx="914400" cy="2499137"/>
            <a:chOff x="5578549" y="2098524"/>
            <a:chExt cx="914400" cy="2499137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6889E520-B302-DB0C-C6B2-33EA1DCAA9AB}"/>
                </a:ext>
              </a:extLst>
            </p:cNvPr>
            <p:cNvGrpSpPr/>
            <p:nvPr/>
          </p:nvGrpSpPr>
          <p:grpSpPr>
            <a:xfrm>
              <a:off x="5670357" y="3143913"/>
              <a:ext cx="730937" cy="1453748"/>
              <a:chOff x="955480" y="3214116"/>
              <a:chExt cx="730937" cy="1453748"/>
            </a:xfrm>
          </p:grpSpPr>
          <p:sp>
            <p:nvSpPr>
              <p:cNvPr id="49" name="Minus Sign 48">
                <a:extLst>
                  <a:ext uri="{FF2B5EF4-FFF2-40B4-BE49-F238E27FC236}">
                    <a16:creationId xmlns:a16="http://schemas.microsoft.com/office/drawing/2014/main" id="{E468EEFB-B2E3-7048-3F1B-8F666439BB4E}"/>
                  </a:ext>
                </a:extLst>
              </p:cNvPr>
              <p:cNvSpPr/>
              <p:nvPr/>
            </p:nvSpPr>
            <p:spPr>
              <a:xfrm rot="5400000">
                <a:off x="863672" y="3604069"/>
                <a:ext cx="914400" cy="134493"/>
              </a:xfrm>
              <a:prstGeom prst="mathMinus">
                <a:avLst/>
              </a:prstGeom>
              <a:gradFill flip="none" rotWithShape="1">
                <a:gsLst>
                  <a:gs pos="0">
                    <a:schemeClr val="accent6">
                      <a:lumMod val="90000"/>
                    </a:schemeClr>
                  </a:gs>
                  <a:gs pos="43000">
                    <a:schemeClr val="accent6"/>
                  </a:gs>
                  <a:gs pos="62000">
                    <a:schemeClr val="accent1">
                      <a:lumMod val="10000"/>
                      <a:lumOff val="90000"/>
                    </a:schemeClr>
                  </a:gs>
                  <a:gs pos="92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Flowchart: Connector 49">
                <a:extLst>
                  <a:ext uri="{FF2B5EF4-FFF2-40B4-BE49-F238E27FC236}">
                    <a16:creationId xmlns:a16="http://schemas.microsoft.com/office/drawing/2014/main" id="{1592600C-040E-1559-AAE8-110DAB8DB7C7}"/>
                  </a:ext>
                </a:extLst>
              </p:cNvPr>
              <p:cNvSpPr/>
              <p:nvPr/>
            </p:nvSpPr>
            <p:spPr>
              <a:xfrm>
                <a:off x="955480" y="3922775"/>
                <a:ext cx="730937" cy="745089"/>
              </a:xfrm>
              <a:prstGeom prst="flowChartConnector">
                <a:avLst/>
              </a:prstGeom>
              <a:solidFill>
                <a:schemeClr val="bg1"/>
              </a:solidFill>
              <a:ln w="41275">
                <a:solidFill>
                  <a:schemeClr val="accent6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b="1" dirty="0">
                    <a:solidFill>
                      <a:schemeClr val="accent6">
                        <a:lumMod val="75000"/>
                      </a:schemeClr>
                    </a:solidFill>
                  </a:rPr>
                  <a:t>1:30 PM</a:t>
                </a:r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0895C03E-5341-D523-BDC8-9CBE68DB3A4D}"/>
                </a:ext>
              </a:extLst>
            </p:cNvPr>
            <p:cNvGrpSpPr/>
            <p:nvPr/>
          </p:nvGrpSpPr>
          <p:grpSpPr>
            <a:xfrm>
              <a:off x="5578549" y="2098524"/>
              <a:ext cx="914400" cy="1123384"/>
              <a:chOff x="3020667" y="2561497"/>
              <a:chExt cx="914400" cy="1123384"/>
            </a:xfrm>
          </p:grpSpPr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7F704ED1-7C10-DAA8-C140-198013A68ACD}"/>
                  </a:ext>
                </a:extLst>
              </p:cNvPr>
              <p:cNvSpPr txBox="1"/>
              <p:nvPr/>
            </p:nvSpPr>
            <p:spPr>
              <a:xfrm>
                <a:off x="3020667" y="2561497"/>
                <a:ext cx="914400" cy="1123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chemeClr val="tx2">
                        <a:lumMod val="75000"/>
                      </a:schemeClr>
                    </a:solidFill>
                  </a:rPr>
                  <a:t>1:30 PM </a:t>
                </a:r>
              </a:p>
              <a:p>
                <a:pPr algn="ctr"/>
                <a:endParaRPr lang="en-US" sz="1100" dirty="0">
                  <a:solidFill>
                    <a:schemeClr val="tx2">
                      <a:lumMod val="75000"/>
                    </a:schemeClr>
                  </a:solidFill>
                </a:endParaRPr>
              </a:p>
              <a:p>
                <a:pPr algn="ctr"/>
                <a:r>
                  <a:rPr lang="en-US" sz="900" dirty="0">
                    <a:solidFill>
                      <a:schemeClr val="tx2">
                        <a:lumMod val="75000"/>
                      </a:schemeClr>
                    </a:solidFill>
                  </a:rPr>
                  <a:t>T0 Cycle </a:t>
                </a:r>
              </a:p>
              <a:p>
                <a:pPr algn="ctr"/>
                <a:r>
                  <a:rPr lang="en-US" sz="900" dirty="0">
                    <a:solidFill>
                      <a:schemeClr val="tx2">
                        <a:lumMod val="75000"/>
                      </a:schemeClr>
                    </a:solidFill>
                  </a:rPr>
                  <a:t>&amp;</a:t>
                </a:r>
              </a:p>
              <a:p>
                <a:pPr algn="ctr"/>
                <a:r>
                  <a:rPr lang="en-US" sz="900" dirty="0">
                    <a:solidFill>
                      <a:schemeClr val="tx2">
                        <a:lumMod val="75000"/>
                      </a:schemeClr>
                    </a:solidFill>
                  </a:rPr>
                  <a:t>CNS SDS Cycle close</a:t>
                </a:r>
              </a:p>
              <a:p>
                <a:pPr algn="ctr"/>
                <a:r>
                  <a:rPr lang="en-US" sz="900" dirty="0">
                    <a:solidFill>
                      <a:schemeClr val="tx2">
                        <a:lumMod val="75000"/>
                      </a:schemeClr>
                    </a:solidFill>
                  </a:rPr>
                  <a:t>(hard cutoff)</a:t>
                </a:r>
              </a:p>
            </p:txBody>
          </p:sp>
          <p:sp>
            <p:nvSpPr>
              <p:cNvPr id="53" name="Minus Sign 52">
                <a:extLst>
                  <a:ext uri="{FF2B5EF4-FFF2-40B4-BE49-F238E27FC236}">
                    <a16:creationId xmlns:a16="http://schemas.microsoft.com/office/drawing/2014/main" id="{ABBADEA3-53B7-D92A-33FE-9659D969D1B4}"/>
                  </a:ext>
                </a:extLst>
              </p:cNvPr>
              <p:cNvSpPr/>
              <p:nvPr/>
            </p:nvSpPr>
            <p:spPr>
              <a:xfrm>
                <a:off x="3020667" y="2755272"/>
                <a:ext cx="914400" cy="134493"/>
              </a:xfrm>
              <a:prstGeom prst="mathMinus">
                <a:avLst/>
              </a:prstGeom>
              <a:solidFill>
                <a:schemeClr val="accent6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661F73D1-74DB-7561-66A1-960B618A75B7}"/>
              </a:ext>
            </a:extLst>
          </p:cNvPr>
          <p:cNvGrpSpPr/>
          <p:nvPr/>
        </p:nvGrpSpPr>
        <p:grpSpPr>
          <a:xfrm>
            <a:off x="6936117" y="2179601"/>
            <a:ext cx="914400" cy="2309725"/>
            <a:chOff x="7061052" y="2217567"/>
            <a:chExt cx="914400" cy="2309725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C6DE2E0D-BEDE-45C0-B7F1-A1190BDD75D3}"/>
                </a:ext>
              </a:extLst>
            </p:cNvPr>
            <p:cNvGrpSpPr/>
            <p:nvPr/>
          </p:nvGrpSpPr>
          <p:grpSpPr>
            <a:xfrm rot="10800000">
              <a:off x="7152784" y="2217567"/>
              <a:ext cx="730937" cy="1453748"/>
              <a:chOff x="955480" y="3214116"/>
              <a:chExt cx="730937" cy="1453748"/>
            </a:xfrm>
          </p:grpSpPr>
          <p:sp>
            <p:nvSpPr>
              <p:cNvPr id="55" name="Minus Sign 54">
                <a:extLst>
                  <a:ext uri="{FF2B5EF4-FFF2-40B4-BE49-F238E27FC236}">
                    <a16:creationId xmlns:a16="http://schemas.microsoft.com/office/drawing/2014/main" id="{A74CAD26-96E6-E592-3E28-85A6008D9EB5}"/>
                  </a:ext>
                </a:extLst>
              </p:cNvPr>
              <p:cNvSpPr/>
              <p:nvPr/>
            </p:nvSpPr>
            <p:spPr>
              <a:xfrm rot="5400000">
                <a:off x="863672" y="3604069"/>
                <a:ext cx="914400" cy="134493"/>
              </a:xfrm>
              <a:prstGeom prst="mathMinus">
                <a:avLst/>
              </a:prstGeom>
              <a:gradFill flip="none" rotWithShape="1">
                <a:gsLst>
                  <a:gs pos="0">
                    <a:schemeClr val="accent6">
                      <a:lumMod val="90000"/>
                    </a:schemeClr>
                  </a:gs>
                  <a:gs pos="43000">
                    <a:schemeClr val="accent6"/>
                  </a:gs>
                  <a:gs pos="62000">
                    <a:schemeClr val="accent1">
                      <a:lumMod val="10000"/>
                      <a:lumOff val="90000"/>
                    </a:schemeClr>
                  </a:gs>
                  <a:gs pos="92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Flowchart: Connector 55">
                <a:extLst>
                  <a:ext uri="{FF2B5EF4-FFF2-40B4-BE49-F238E27FC236}">
                    <a16:creationId xmlns:a16="http://schemas.microsoft.com/office/drawing/2014/main" id="{23794C06-B553-7846-0A72-B16AB8A7192C}"/>
                  </a:ext>
                </a:extLst>
              </p:cNvPr>
              <p:cNvSpPr/>
              <p:nvPr/>
            </p:nvSpPr>
            <p:spPr>
              <a:xfrm rot="10800000">
                <a:off x="955480" y="3922775"/>
                <a:ext cx="730937" cy="745089"/>
              </a:xfrm>
              <a:prstGeom prst="flowChartConnector">
                <a:avLst/>
              </a:prstGeom>
              <a:solidFill>
                <a:schemeClr val="bg1"/>
              </a:solidFill>
              <a:ln w="41275">
                <a:solidFill>
                  <a:schemeClr val="accent6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b="1" dirty="0">
                    <a:solidFill>
                      <a:schemeClr val="accent6">
                        <a:lumMod val="75000"/>
                      </a:schemeClr>
                    </a:solidFill>
                  </a:rPr>
                  <a:t>2:00 PM</a:t>
                </a:r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A89D4FE2-F7F3-DBA4-F510-4E1EC19FEF43}"/>
                </a:ext>
              </a:extLst>
            </p:cNvPr>
            <p:cNvGrpSpPr/>
            <p:nvPr/>
          </p:nvGrpSpPr>
          <p:grpSpPr>
            <a:xfrm>
              <a:off x="7061052" y="3788628"/>
              <a:ext cx="914400" cy="738664"/>
              <a:chOff x="2022600" y="3775312"/>
              <a:chExt cx="914400" cy="738664"/>
            </a:xfrm>
          </p:grpSpPr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96FAC50B-BA5A-7B6A-DB10-EDCDDE7A017B}"/>
                  </a:ext>
                </a:extLst>
              </p:cNvPr>
              <p:cNvSpPr txBox="1"/>
              <p:nvPr/>
            </p:nvSpPr>
            <p:spPr>
              <a:xfrm>
                <a:off x="2022600" y="3775312"/>
                <a:ext cx="9144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chemeClr val="tx2">
                        <a:lumMod val="75000"/>
                      </a:schemeClr>
                    </a:solidFill>
                  </a:rPr>
                  <a:t>2:00 PM </a:t>
                </a:r>
              </a:p>
              <a:p>
                <a:pPr algn="ctr"/>
                <a:endParaRPr lang="en-US" sz="1100" dirty="0">
                  <a:solidFill>
                    <a:schemeClr val="tx2">
                      <a:lumMod val="75000"/>
                    </a:schemeClr>
                  </a:solidFill>
                </a:endParaRPr>
              </a:p>
              <a:p>
                <a:pPr algn="ctr"/>
                <a:r>
                  <a:rPr lang="en-US" sz="1000" dirty="0">
                    <a:solidFill>
                      <a:schemeClr val="tx2">
                        <a:lumMod val="75000"/>
                      </a:schemeClr>
                    </a:solidFill>
                  </a:rPr>
                  <a:t>Primary Cycle opens</a:t>
                </a:r>
              </a:p>
            </p:txBody>
          </p:sp>
          <p:sp>
            <p:nvSpPr>
              <p:cNvPr id="59" name="Minus Sign 58">
                <a:extLst>
                  <a:ext uri="{FF2B5EF4-FFF2-40B4-BE49-F238E27FC236}">
                    <a16:creationId xmlns:a16="http://schemas.microsoft.com/office/drawing/2014/main" id="{241B4A23-D04A-D362-318D-719FB66A140C}"/>
                  </a:ext>
                </a:extLst>
              </p:cNvPr>
              <p:cNvSpPr/>
              <p:nvPr/>
            </p:nvSpPr>
            <p:spPr>
              <a:xfrm>
                <a:off x="2022600" y="3986784"/>
                <a:ext cx="914400" cy="134493"/>
              </a:xfrm>
              <a:prstGeom prst="mathMinus">
                <a:avLst/>
              </a:prstGeom>
              <a:solidFill>
                <a:schemeClr val="accent6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E2E2D62E-2266-282A-97FA-32EED6536D0F}"/>
              </a:ext>
            </a:extLst>
          </p:cNvPr>
          <p:cNvGrpSpPr/>
          <p:nvPr/>
        </p:nvGrpSpPr>
        <p:grpSpPr>
          <a:xfrm>
            <a:off x="8266744" y="2460418"/>
            <a:ext cx="914400" cy="2215483"/>
            <a:chOff x="5578549" y="2382178"/>
            <a:chExt cx="914400" cy="2215483"/>
          </a:xfrm>
        </p:grpSpPr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71C69AD4-6F84-8AE5-1623-B80B533FB7A9}"/>
                </a:ext>
              </a:extLst>
            </p:cNvPr>
            <p:cNvGrpSpPr/>
            <p:nvPr/>
          </p:nvGrpSpPr>
          <p:grpSpPr>
            <a:xfrm>
              <a:off x="5670357" y="3143913"/>
              <a:ext cx="730937" cy="1453748"/>
              <a:chOff x="955480" y="3214116"/>
              <a:chExt cx="730937" cy="1453748"/>
            </a:xfrm>
          </p:grpSpPr>
          <p:sp>
            <p:nvSpPr>
              <p:cNvPr id="71" name="Minus Sign 70">
                <a:extLst>
                  <a:ext uri="{FF2B5EF4-FFF2-40B4-BE49-F238E27FC236}">
                    <a16:creationId xmlns:a16="http://schemas.microsoft.com/office/drawing/2014/main" id="{C35D51D2-3D01-2D20-BA9C-275795C3F00B}"/>
                  </a:ext>
                </a:extLst>
              </p:cNvPr>
              <p:cNvSpPr/>
              <p:nvPr/>
            </p:nvSpPr>
            <p:spPr>
              <a:xfrm rot="5400000">
                <a:off x="863672" y="3604069"/>
                <a:ext cx="914400" cy="134493"/>
              </a:xfrm>
              <a:prstGeom prst="mathMinus">
                <a:avLst/>
              </a:prstGeom>
              <a:gradFill flip="none" rotWithShape="1">
                <a:gsLst>
                  <a:gs pos="0">
                    <a:schemeClr val="accent6">
                      <a:lumMod val="90000"/>
                    </a:schemeClr>
                  </a:gs>
                  <a:gs pos="43000">
                    <a:schemeClr val="accent6"/>
                  </a:gs>
                  <a:gs pos="62000">
                    <a:schemeClr val="accent1">
                      <a:lumMod val="10000"/>
                      <a:lumOff val="90000"/>
                    </a:schemeClr>
                  </a:gs>
                  <a:gs pos="92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Flowchart: Connector 71">
                <a:extLst>
                  <a:ext uri="{FF2B5EF4-FFF2-40B4-BE49-F238E27FC236}">
                    <a16:creationId xmlns:a16="http://schemas.microsoft.com/office/drawing/2014/main" id="{B1C53F5E-E420-0FE7-DA16-C00242C6304C}"/>
                  </a:ext>
                </a:extLst>
              </p:cNvPr>
              <p:cNvSpPr/>
              <p:nvPr/>
            </p:nvSpPr>
            <p:spPr>
              <a:xfrm>
                <a:off x="955480" y="3922775"/>
                <a:ext cx="730937" cy="745089"/>
              </a:xfrm>
              <a:prstGeom prst="flowChartConnector">
                <a:avLst/>
              </a:prstGeom>
              <a:solidFill>
                <a:schemeClr val="bg1"/>
              </a:solidFill>
              <a:ln w="41275">
                <a:solidFill>
                  <a:schemeClr val="accent6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b="1" dirty="0">
                    <a:solidFill>
                      <a:schemeClr val="accent6">
                        <a:lumMod val="75000"/>
                      </a:schemeClr>
                    </a:solidFill>
                  </a:rPr>
                  <a:t>8:45 PM</a:t>
                </a:r>
              </a:p>
            </p:txBody>
          </p:sp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300C8BD9-EEA3-8872-54D8-5B8C117E7F12}"/>
                </a:ext>
              </a:extLst>
            </p:cNvPr>
            <p:cNvGrpSpPr/>
            <p:nvPr/>
          </p:nvGrpSpPr>
          <p:grpSpPr>
            <a:xfrm>
              <a:off x="5578549" y="2382178"/>
              <a:ext cx="914400" cy="738664"/>
              <a:chOff x="3020667" y="2845151"/>
              <a:chExt cx="914400" cy="738664"/>
            </a:xfrm>
          </p:grpSpPr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1F19D040-6169-BE23-73A2-F40F94A76DF7}"/>
                  </a:ext>
                </a:extLst>
              </p:cNvPr>
              <p:cNvSpPr txBox="1"/>
              <p:nvPr/>
            </p:nvSpPr>
            <p:spPr>
              <a:xfrm>
                <a:off x="3020667" y="2845151"/>
                <a:ext cx="9144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chemeClr val="tx2">
                        <a:lumMod val="75000"/>
                      </a:schemeClr>
                    </a:solidFill>
                  </a:rPr>
                  <a:t>8:45 PM </a:t>
                </a:r>
              </a:p>
              <a:p>
                <a:pPr algn="ctr"/>
                <a:endParaRPr lang="en-US" sz="1100" dirty="0">
                  <a:solidFill>
                    <a:schemeClr val="tx2">
                      <a:lumMod val="75000"/>
                    </a:schemeClr>
                  </a:solidFill>
                </a:endParaRPr>
              </a:p>
              <a:p>
                <a:pPr algn="ctr"/>
                <a:r>
                  <a:rPr lang="en-US" sz="1000" dirty="0">
                    <a:solidFill>
                      <a:schemeClr val="tx2">
                        <a:lumMod val="75000"/>
                      </a:schemeClr>
                    </a:solidFill>
                  </a:rPr>
                  <a:t>Primary Cycle closes</a:t>
                </a:r>
              </a:p>
            </p:txBody>
          </p:sp>
          <p:sp>
            <p:nvSpPr>
              <p:cNvPr id="70" name="Minus Sign 69">
                <a:extLst>
                  <a:ext uri="{FF2B5EF4-FFF2-40B4-BE49-F238E27FC236}">
                    <a16:creationId xmlns:a16="http://schemas.microsoft.com/office/drawing/2014/main" id="{7648DB8E-F7F6-EEBB-2DD1-C7E18BBEC57A}"/>
                  </a:ext>
                </a:extLst>
              </p:cNvPr>
              <p:cNvSpPr/>
              <p:nvPr/>
            </p:nvSpPr>
            <p:spPr>
              <a:xfrm>
                <a:off x="3020667" y="3038926"/>
                <a:ext cx="914400" cy="134493"/>
              </a:xfrm>
              <a:prstGeom prst="mathMinus">
                <a:avLst/>
              </a:prstGeom>
              <a:solidFill>
                <a:schemeClr val="accent6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28B3064B-A805-CE13-192D-ADA357FF138F}"/>
              </a:ext>
            </a:extLst>
          </p:cNvPr>
          <p:cNvGrpSpPr/>
          <p:nvPr/>
        </p:nvGrpSpPr>
        <p:grpSpPr>
          <a:xfrm>
            <a:off x="9597371" y="2197404"/>
            <a:ext cx="914400" cy="3571609"/>
            <a:chOff x="7061052" y="2217567"/>
            <a:chExt cx="914400" cy="3571609"/>
          </a:xfrm>
        </p:grpSpPr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C58B8625-DFC8-DDB4-5ED8-BB6022C900C4}"/>
                </a:ext>
              </a:extLst>
            </p:cNvPr>
            <p:cNvGrpSpPr/>
            <p:nvPr/>
          </p:nvGrpSpPr>
          <p:grpSpPr>
            <a:xfrm rot="10800000">
              <a:off x="7152784" y="2217567"/>
              <a:ext cx="730937" cy="1453748"/>
              <a:chOff x="955480" y="3214116"/>
              <a:chExt cx="730937" cy="1453748"/>
            </a:xfrm>
          </p:grpSpPr>
          <p:sp>
            <p:nvSpPr>
              <p:cNvPr id="78" name="Minus Sign 77">
                <a:extLst>
                  <a:ext uri="{FF2B5EF4-FFF2-40B4-BE49-F238E27FC236}">
                    <a16:creationId xmlns:a16="http://schemas.microsoft.com/office/drawing/2014/main" id="{32FC16C0-8252-99A3-D544-3FE2D2FA7385}"/>
                  </a:ext>
                </a:extLst>
              </p:cNvPr>
              <p:cNvSpPr/>
              <p:nvPr/>
            </p:nvSpPr>
            <p:spPr>
              <a:xfrm rot="5400000">
                <a:off x="863672" y="3604069"/>
                <a:ext cx="914400" cy="134493"/>
              </a:xfrm>
              <a:prstGeom prst="mathMinus">
                <a:avLst/>
              </a:prstGeom>
              <a:gradFill flip="none" rotWithShape="1">
                <a:gsLst>
                  <a:gs pos="0">
                    <a:schemeClr val="accent6">
                      <a:lumMod val="90000"/>
                    </a:schemeClr>
                  </a:gs>
                  <a:gs pos="43000">
                    <a:schemeClr val="accent6"/>
                  </a:gs>
                  <a:gs pos="62000">
                    <a:schemeClr val="accent1">
                      <a:lumMod val="10000"/>
                      <a:lumOff val="90000"/>
                    </a:schemeClr>
                  </a:gs>
                  <a:gs pos="92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Flowchart: Connector 78">
                <a:extLst>
                  <a:ext uri="{FF2B5EF4-FFF2-40B4-BE49-F238E27FC236}">
                    <a16:creationId xmlns:a16="http://schemas.microsoft.com/office/drawing/2014/main" id="{88226463-0CE7-A6FB-7568-BB1AF49AB1EE}"/>
                  </a:ext>
                </a:extLst>
              </p:cNvPr>
              <p:cNvSpPr/>
              <p:nvPr/>
            </p:nvSpPr>
            <p:spPr>
              <a:xfrm rot="10800000">
                <a:off x="955480" y="3922775"/>
                <a:ext cx="730937" cy="745089"/>
              </a:xfrm>
              <a:prstGeom prst="flowChartConnector">
                <a:avLst/>
              </a:prstGeom>
              <a:solidFill>
                <a:schemeClr val="bg1"/>
              </a:solidFill>
              <a:ln w="41275">
                <a:solidFill>
                  <a:schemeClr val="accent6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b="1" dirty="0">
                    <a:solidFill>
                      <a:schemeClr val="accent6">
                        <a:lumMod val="75000"/>
                      </a:schemeClr>
                    </a:solidFill>
                  </a:rPr>
                  <a:t>9:00 PM</a:t>
                </a:r>
              </a:p>
            </p:txBody>
          </p:sp>
        </p:grp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3CD00535-B4FC-5963-81A4-54062DB062B5}"/>
                </a:ext>
              </a:extLst>
            </p:cNvPr>
            <p:cNvGrpSpPr/>
            <p:nvPr/>
          </p:nvGrpSpPr>
          <p:grpSpPr>
            <a:xfrm>
              <a:off x="7061052" y="3788628"/>
              <a:ext cx="914400" cy="2000548"/>
              <a:chOff x="2022600" y="3775312"/>
              <a:chExt cx="914400" cy="2000548"/>
            </a:xfrm>
          </p:grpSpPr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E970CCE0-75F9-4CCC-41B1-22BCCFB2F9A1}"/>
                  </a:ext>
                </a:extLst>
              </p:cNvPr>
              <p:cNvSpPr txBox="1"/>
              <p:nvPr/>
            </p:nvSpPr>
            <p:spPr>
              <a:xfrm>
                <a:off x="2022600" y="3775312"/>
                <a:ext cx="914400" cy="2000548"/>
              </a:xfrm>
              <a:prstGeom prst="rect">
                <a:avLst/>
              </a:prstGeom>
              <a:noFill/>
              <a:effectLst>
                <a:softEdge rad="0"/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chemeClr val="tx2">
                        <a:lumMod val="75000"/>
                      </a:schemeClr>
                    </a:solidFill>
                  </a:rPr>
                  <a:t>9:00 PM </a:t>
                </a:r>
              </a:p>
              <a:p>
                <a:pPr algn="ctr"/>
                <a:endParaRPr lang="en-US" sz="1100" dirty="0">
                  <a:solidFill>
                    <a:schemeClr val="tx2">
                      <a:lumMod val="75000"/>
                    </a:schemeClr>
                  </a:solidFill>
                </a:endParaRPr>
              </a:p>
              <a:p>
                <a:pPr algn="ctr"/>
                <a:r>
                  <a:rPr lang="en-US" sz="1000" dirty="0">
                    <a:solidFill>
                      <a:schemeClr val="tx2">
                        <a:lumMod val="75000"/>
                      </a:schemeClr>
                    </a:solidFill>
                  </a:rPr>
                  <a:t>Primary Cycle Instruction Detail Blotter distributed</a:t>
                </a:r>
              </a:p>
              <a:p>
                <a:pPr algn="ctr"/>
                <a:r>
                  <a:rPr lang="en-US" sz="800" dirty="0"/>
                  <a:t>FILE: AUTOROUTE 02261254 </a:t>
                </a:r>
                <a:endParaRPr lang="en-US" sz="1000" dirty="0"/>
              </a:p>
              <a:p>
                <a:pPr algn="ctr"/>
                <a:r>
                  <a:rPr lang="en-US" sz="1000" dirty="0">
                    <a:solidFill>
                      <a:schemeClr val="tx2">
                        <a:lumMod val="75000"/>
                      </a:schemeClr>
                    </a:solidFill>
                  </a:rPr>
                  <a:t>&amp;</a:t>
                </a:r>
              </a:p>
              <a:p>
                <a:pPr algn="ctr"/>
                <a:r>
                  <a:rPr lang="en-US" sz="900" dirty="0">
                    <a:solidFill>
                      <a:schemeClr val="tx2">
                        <a:lumMod val="75000"/>
                      </a:schemeClr>
                    </a:solidFill>
                  </a:rPr>
                  <a:t>Secondary Cycle Opens</a:t>
                </a:r>
              </a:p>
            </p:txBody>
          </p:sp>
          <p:sp>
            <p:nvSpPr>
              <p:cNvPr id="77" name="Minus Sign 76">
                <a:extLst>
                  <a:ext uri="{FF2B5EF4-FFF2-40B4-BE49-F238E27FC236}">
                    <a16:creationId xmlns:a16="http://schemas.microsoft.com/office/drawing/2014/main" id="{CC540FA9-37E7-4B26-9FB1-726860F7F0BE}"/>
                  </a:ext>
                </a:extLst>
              </p:cNvPr>
              <p:cNvSpPr/>
              <p:nvPr/>
            </p:nvSpPr>
            <p:spPr>
              <a:xfrm>
                <a:off x="2022600" y="3986784"/>
                <a:ext cx="914400" cy="134493"/>
              </a:xfrm>
              <a:prstGeom prst="mathMinus">
                <a:avLst/>
              </a:prstGeom>
              <a:solidFill>
                <a:schemeClr val="accent6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95A65845-4652-BF5E-0B06-ACC16CC5C46B}"/>
              </a:ext>
            </a:extLst>
          </p:cNvPr>
          <p:cNvGrpSpPr/>
          <p:nvPr/>
        </p:nvGrpSpPr>
        <p:grpSpPr>
          <a:xfrm>
            <a:off x="10927998" y="2549787"/>
            <a:ext cx="924564" cy="2123855"/>
            <a:chOff x="863672" y="2544009"/>
            <a:chExt cx="924564" cy="2123855"/>
          </a:xfrm>
        </p:grpSpPr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49A688B1-C336-7DF6-1F0F-3D81AB628521}"/>
                </a:ext>
              </a:extLst>
            </p:cNvPr>
            <p:cNvGrpSpPr/>
            <p:nvPr/>
          </p:nvGrpSpPr>
          <p:grpSpPr>
            <a:xfrm>
              <a:off x="955480" y="3214116"/>
              <a:ext cx="730937" cy="1453748"/>
              <a:chOff x="955480" y="3214116"/>
              <a:chExt cx="730937" cy="1453748"/>
            </a:xfrm>
          </p:grpSpPr>
          <p:sp>
            <p:nvSpPr>
              <p:cNvPr id="92" name="Minus Sign 91">
                <a:extLst>
                  <a:ext uri="{FF2B5EF4-FFF2-40B4-BE49-F238E27FC236}">
                    <a16:creationId xmlns:a16="http://schemas.microsoft.com/office/drawing/2014/main" id="{98784BB3-AFDD-6408-E05B-0FA2275061B7}"/>
                  </a:ext>
                </a:extLst>
              </p:cNvPr>
              <p:cNvSpPr/>
              <p:nvPr/>
            </p:nvSpPr>
            <p:spPr>
              <a:xfrm rot="5400000">
                <a:off x="863672" y="3604069"/>
                <a:ext cx="914400" cy="134493"/>
              </a:xfrm>
              <a:prstGeom prst="mathMinus">
                <a:avLst/>
              </a:prstGeom>
              <a:gradFill flip="none" rotWithShape="1">
                <a:gsLst>
                  <a:gs pos="0">
                    <a:schemeClr val="accent6">
                      <a:lumMod val="90000"/>
                    </a:schemeClr>
                  </a:gs>
                  <a:gs pos="43000">
                    <a:schemeClr val="accent6"/>
                  </a:gs>
                  <a:gs pos="62000">
                    <a:schemeClr val="accent1">
                      <a:lumMod val="10000"/>
                      <a:lumOff val="90000"/>
                    </a:schemeClr>
                  </a:gs>
                  <a:gs pos="92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Flowchart: Connector 92">
                <a:extLst>
                  <a:ext uri="{FF2B5EF4-FFF2-40B4-BE49-F238E27FC236}">
                    <a16:creationId xmlns:a16="http://schemas.microsoft.com/office/drawing/2014/main" id="{C9B3D73F-9792-72AB-4F38-82FD9426B6A9}"/>
                  </a:ext>
                </a:extLst>
              </p:cNvPr>
              <p:cNvSpPr/>
              <p:nvPr/>
            </p:nvSpPr>
            <p:spPr>
              <a:xfrm>
                <a:off x="955480" y="3922775"/>
                <a:ext cx="730937" cy="745089"/>
              </a:xfrm>
              <a:prstGeom prst="flowChartConnector">
                <a:avLst/>
              </a:prstGeom>
              <a:solidFill>
                <a:schemeClr val="bg1"/>
              </a:solidFill>
              <a:ln w="41275">
                <a:solidFill>
                  <a:schemeClr val="accent6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b="1" dirty="0">
                    <a:solidFill>
                      <a:schemeClr val="accent6">
                        <a:lumMod val="75000"/>
                      </a:schemeClr>
                    </a:solidFill>
                  </a:rPr>
                  <a:t>11:30 PM</a:t>
                </a:r>
              </a:p>
            </p:txBody>
          </p:sp>
        </p:grp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87575AB4-D296-D6B4-198A-7ED16EFE7D76}"/>
                </a:ext>
              </a:extLst>
            </p:cNvPr>
            <p:cNvGrpSpPr/>
            <p:nvPr/>
          </p:nvGrpSpPr>
          <p:grpSpPr>
            <a:xfrm>
              <a:off x="863672" y="2544009"/>
              <a:ext cx="924564" cy="707886"/>
              <a:chOff x="863672" y="2544009"/>
              <a:chExt cx="924564" cy="707886"/>
            </a:xfrm>
          </p:grpSpPr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986BDB8C-A27C-CA04-C2C0-219C72DB58FD}"/>
                  </a:ext>
                </a:extLst>
              </p:cNvPr>
              <p:cNvSpPr txBox="1"/>
              <p:nvPr/>
            </p:nvSpPr>
            <p:spPr>
              <a:xfrm>
                <a:off x="873836" y="2544009"/>
                <a:ext cx="9144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chemeClr val="tx2">
                        <a:lumMod val="75000"/>
                      </a:schemeClr>
                    </a:solidFill>
                  </a:rPr>
                  <a:t>11:30 PM </a:t>
                </a:r>
              </a:p>
              <a:p>
                <a:pPr algn="ctr"/>
                <a:endParaRPr lang="en-US" sz="1100" dirty="0">
                  <a:solidFill>
                    <a:schemeClr val="tx2">
                      <a:lumMod val="75000"/>
                    </a:schemeClr>
                  </a:solidFill>
                </a:endParaRPr>
              </a:p>
              <a:p>
                <a:pPr algn="ctr"/>
                <a:r>
                  <a:rPr lang="en-US" sz="900" dirty="0">
                    <a:solidFill>
                      <a:schemeClr val="tx2">
                        <a:lumMod val="75000"/>
                      </a:schemeClr>
                    </a:solidFill>
                  </a:rPr>
                  <a:t>Secondary cycle closes</a:t>
                </a:r>
              </a:p>
            </p:txBody>
          </p:sp>
          <p:sp>
            <p:nvSpPr>
              <p:cNvPr id="91" name="Minus Sign 90">
                <a:extLst>
                  <a:ext uri="{FF2B5EF4-FFF2-40B4-BE49-F238E27FC236}">
                    <a16:creationId xmlns:a16="http://schemas.microsoft.com/office/drawing/2014/main" id="{3777D609-D1CC-35D6-46E8-9EC0F02D0576}"/>
                  </a:ext>
                </a:extLst>
              </p:cNvPr>
              <p:cNvSpPr/>
              <p:nvPr/>
            </p:nvSpPr>
            <p:spPr>
              <a:xfrm>
                <a:off x="863672" y="2773222"/>
                <a:ext cx="914400" cy="134493"/>
              </a:xfrm>
              <a:prstGeom prst="mathMinus">
                <a:avLst/>
              </a:prstGeom>
              <a:solidFill>
                <a:schemeClr val="accent6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1" name="Flowchart: Delay 10">
            <a:extLst>
              <a:ext uri="{FF2B5EF4-FFF2-40B4-BE49-F238E27FC236}">
                <a16:creationId xmlns:a16="http://schemas.microsoft.com/office/drawing/2014/main" id="{4DA6445B-A3E5-C648-3B13-AE9F0EE323AF}"/>
              </a:ext>
            </a:extLst>
          </p:cNvPr>
          <p:cNvSpPr/>
          <p:nvPr/>
        </p:nvSpPr>
        <p:spPr>
          <a:xfrm>
            <a:off x="11424267" y="3275337"/>
            <a:ext cx="376265" cy="330010"/>
          </a:xfrm>
          <a:prstGeom prst="flowChartDelay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Delay 15">
            <a:extLst>
              <a:ext uri="{FF2B5EF4-FFF2-40B4-BE49-F238E27FC236}">
                <a16:creationId xmlns:a16="http://schemas.microsoft.com/office/drawing/2014/main" id="{5603338B-E4BD-CA4D-4399-D4BCE9096378}"/>
              </a:ext>
            </a:extLst>
          </p:cNvPr>
          <p:cNvSpPr/>
          <p:nvPr/>
        </p:nvSpPr>
        <p:spPr>
          <a:xfrm rot="10800000">
            <a:off x="308573" y="3275336"/>
            <a:ext cx="376265" cy="330011"/>
          </a:xfrm>
          <a:prstGeom prst="flowChartDelay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Minus Sign 79">
            <a:extLst>
              <a:ext uri="{FF2B5EF4-FFF2-40B4-BE49-F238E27FC236}">
                <a16:creationId xmlns:a16="http://schemas.microsoft.com/office/drawing/2014/main" id="{6A5AD507-65C8-C3DF-912D-1C4C34580585}"/>
              </a:ext>
            </a:extLst>
          </p:cNvPr>
          <p:cNvSpPr/>
          <p:nvPr/>
        </p:nvSpPr>
        <p:spPr>
          <a:xfrm rot="16200000">
            <a:off x="2884290" y="2456509"/>
            <a:ext cx="2743200" cy="134493"/>
          </a:xfrm>
          <a:prstGeom prst="mathMinus">
            <a:avLst/>
          </a:prstGeom>
          <a:gradFill flip="none" rotWithShape="1">
            <a:gsLst>
              <a:gs pos="0">
                <a:schemeClr val="accent2"/>
              </a:gs>
              <a:gs pos="43000">
                <a:schemeClr val="accent2"/>
              </a:gs>
              <a:gs pos="62000">
                <a:schemeClr val="accent2"/>
              </a:gs>
              <a:gs pos="92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3700E47E-D588-BB82-B846-07157C7B406F}"/>
              </a:ext>
            </a:extLst>
          </p:cNvPr>
          <p:cNvSpPr/>
          <p:nvPr/>
        </p:nvSpPr>
        <p:spPr>
          <a:xfrm>
            <a:off x="4238309" y="879975"/>
            <a:ext cx="2789539" cy="988979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dirty="0">
                <a:solidFill>
                  <a:schemeClr val="tx2">
                    <a:lumMod val="75000"/>
                  </a:schemeClr>
                </a:solidFill>
              </a:rPr>
              <a:t>12:15 PM </a:t>
            </a:r>
          </a:p>
          <a:p>
            <a:r>
              <a:rPr lang="en-US" sz="900" dirty="0">
                <a:solidFill>
                  <a:schemeClr val="tx2">
                    <a:lumMod val="75000"/>
                  </a:schemeClr>
                </a:solidFill>
              </a:rPr>
              <a:t>Intraday Cr/Rd Instruction Detail Blotter Cutoff </a:t>
            </a:r>
          </a:p>
          <a:p>
            <a:r>
              <a:rPr lang="en-US" sz="800" dirty="0">
                <a:solidFill>
                  <a:schemeClr val="tx2">
                    <a:lumMod val="75000"/>
                  </a:schemeClr>
                </a:solidFill>
              </a:rPr>
              <a:t>All T0 orders received before this cutoff will be included in the Intraday IDB anything received after will be a real time </a:t>
            </a:r>
            <a:r>
              <a:rPr lang="en-US" sz="800">
                <a:solidFill>
                  <a:schemeClr val="tx2">
                    <a:lumMod val="75000"/>
                  </a:schemeClr>
                </a:solidFill>
              </a:rPr>
              <a:t>message from UTC </a:t>
            </a:r>
            <a:r>
              <a:rPr lang="en-US" sz="800" dirty="0">
                <a:solidFill>
                  <a:schemeClr val="tx2">
                    <a:lumMod val="75000"/>
                  </a:schemeClr>
                </a:solidFill>
              </a:rPr>
              <a:t>or on 9 PM IDB </a:t>
            </a:r>
          </a:p>
          <a:p>
            <a:r>
              <a:rPr lang="en-US" sz="800" dirty="0">
                <a:solidFill>
                  <a:schemeClr val="tx1"/>
                </a:solidFill>
              </a:rPr>
              <a:t>FILE: DATATRAK 11300 </a:t>
            </a:r>
          </a:p>
          <a:p>
            <a:endParaRPr lang="en-US" sz="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2" name="Right Brace 81">
            <a:extLst>
              <a:ext uri="{FF2B5EF4-FFF2-40B4-BE49-F238E27FC236}">
                <a16:creationId xmlns:a16="http://schemas.microsoft.com/office/drawing/2014/main" id="{B3C7CCFF-C4A2-B335-BE4D-766179D195A4}"/>
              </a:ext>
            </a:extLst>
          </p:cNvPr>
          <p:cNvSpPr/>
          <p:nvPr/>
        </p:nvSpPr>
        <p:spPr>
          <a:xfrm rot="5400000">
            <a:off x="7780877" y="3092870"/>
            <a:ext cx="539687" cy="1211950"/>
          </a:xfrm>
          <a:prstGeom prst="rightBrace">
            <a:avLst>
              <a:gd name="adj1" fmla="val 8333"/>
              <a:gd name="adj2" fmla="val 47819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D741E23B-9C0F-820E-8879-D6B63CB6A23C}"/>
              </a:ext>
            </a:extLst>
          </p:cNvPr>
          <p:cNvCxnSpPr>
            <a:cxnSpLocks/>
            <a:stCxn id="82" idx="1"/>
          </p:cNvCxnSpPr>
          <p:nvPr/>
        </p:nvCxnSpPr>
        <p:spPr>
          <a:xfrm>
            <a:off x="8077154" y="3968689"/>
            <a:ext cx="0" cy="1759843"/>
          </a:xfrm>
          <a:prstGeom prst="line">
            <a:avLst/>
          </a:prstGeom>
          <a:ln w="28575">
            <a:gradFill>
              <a:gsLst>
                <a:gs pos="0">
                  <a:schemeClr val="accent2"/>
                </a:gs>
                <a:gs pos="38000">
                  <a:schemeClr val="accent2"/>
                </a:gs>
                <a:gs pos="7000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: Rounded Corners 84">
            <a:extLst>
              <a:ext uri="{FF2B5EF4-FFF2-40B4-BE49-F238E27FC236}">
                <a16:creationId xmlns:a16="http://schemas.microsoft.com/office/drawing/2014/main" id="{42A2588C-5F64-5867-5079-78C9603F04A8}"/>
              </a:ext>
            </a:extLst>
          </p:cNvPr>
          <p:cNvSpPr/>
          <p:nvPr/>
        </p:nvSpPr>
        <p:spPr>
          <a:xfrm>
            <a:off x="5353052" y="5556547"/>
            <a:ext cx="2722885" cy="961559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dirty="0">
                <a:solidFill>
                  <a:schemeClr val="tx2">
                    <a:lumMod val="75000"/>
                  </a:schemeClr>
                </a:solidFill>
              </a:rPr>
              <a:t>Window to submit True-Up</a:t>
            </a:r>
          </a:p>
          <a:p>
            <a:r>
              <a:rPr lang="en-US" sz="900" dirty="0">
                <a:solidFill>
                  <a:schemeClr val="tx2">
                    <a:lumMod val="75000"/>
                  </a:schemeClr>
                </a:solidFill>
              </a:rPr>
              <a:t>T0 Collateral Cash Adjustment &amp; Sign Indicator </a:t>
            </a:r>
          </a:p>
          <a:p>
            <a:r>
              <a:rPr lang="en-US" sz="800" dirty="0">
                <a:solidFill>
                  <a:schemeClr val="tx2">
                    <a:lumMod val="75000"/>
                  </a:schemeClr>
                </a:solidFill>
              </a:rPr>
              <a:t>Agents send updated 11300 file with Collateral Cash Adjustment and Sign Indicator.</a:t>
            </a:r>
          </a:p>
          <a:p>
            <a:r>
              <a:rPr lang="en-US" sz="800" dirty="0">
                <a:solidFill>
                  <a:schemeClr val="tx1"/>
                </a:solidFill>
              </a:rPr>
              <a:t>FILE: DATATRAK 11300</a:t>
            </a:r>
          </a:p>
        </p:txBody>
      </p:sp>
    </p:spTree>
    <p:extLst>
      <p:ext uri="{BB962C8B-B14F-4D97-AF65-F5344CB8AC3E}">
        <p14:creationId xmlns:p14="http://schemas.microsoft.com/office/powerpoint/2010/main" val="780348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BD94462F-7F47-7DE5-B7C0-C17D51AE93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ETF T0 Message Codes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700C7B1-E7DE-3EC1-0FF9-C8E337FC53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0512" y="1619474"/>
            <a:ext cx="9470976" cy="3619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324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BD94462F-7F47-7DE5-B7C0-C17D51AE93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Intraday Instruction Detail Blotter Example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94E65C9-3DC3-88F0-2155-983C303C3E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220" y="1657612"/>
            <a:ext cx="11015561" cy="354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806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BD94462F-7F47-7DE5-B7C0-C17D51AE93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EOD Instruction Detail Blotter Example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64DBB22-D264-47D9-4DBD-AD200F0459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581" y="1633399"/>
            <a:ext cx="10494839" cy="3591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626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BD94462F-7F47-7DE5-B7C0-C17D51AE93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EOD Instruction Detail Blotter Example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EE57FC-AE63-0302-7DC7-76DA7D41C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694" y="1376599"/>
            <a:ext cx="9650172" cy="4963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689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E5447"/>
      </a:dk1>
      <a:lt1>
        <a:srgbClr val="FFFFFF"/>
      </a:lt1>
      <a:dk2>
        <a:srgbClr val="7F7F7F"/>
      </a:dk2>
      <a:lt2>
        <a:srgbClr val="FBF9F3"/>
      </a:lt2>
      <a:accent1>
        <a:srgbClr val="0E5447"/>
      </a:accent1>
      <a:accent2>
        <a:srgbClr val="F5EAD9"/>
      </a:accent2>
      <a:accent3>
        <a:srgbClr val="FF7540"/>
      </a:accent3>
      <a:accent4>
        <a:srgbClr val="FFA700"/>
      </a:accent4>
      <a:accent5>
        <a:srgbClr val="F6C544"/>
      </a:accent5>
      <a:accent6>
        <a:srgbClr val="B8E0D5"/>
      </a:accent6>
      <a:hlink>
        <a:srgbClr val="0000FF"/>
      </a:hlink>
      <a:folHlink>
        <a:srgbClr val="800080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TCC-1075_Ppt-Template_New-rev3" id="{95780497-0A38-CC4A-A592-B4C2F2C0430F}" vid="{1BC54A5E-7CB6-5E4F-9D19-39E7D97F383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725D41063879448B34CBEF85B9A8AA" ma:contentTypeVersion="4" ma:contentTypeDescription="Create a new document." ma:contentTypeScope="" ma:versionID="f192e1348122d51abe2fbdad83946f1d">
  <xsd:schema xmlns:xsd="http://www.w3.org/2001/XMLSchema" xmlns:xs="http://www.w3.org/2001/XMLSchema" xmlns:p="http://schemas.microsoft.com/office/2006/metadata/properties" xmlns:ns1="http://schemas.microsoft.com/sharepoint/v3" xmlns:ns2="23758e22-5ebd-435f-b635-b0f1a04fed04" targetNamespace="http://schemas.microsoft.com/office/2006/metadata/properties" ma:root="true" ma:fieldsID="f3418e64e14d2571aafb4596dae87021" ns1:_="" ns2:_="">
    <xsd:import namespace="http://schemas.microsoft.com/sharepoint/v3"/>
    <xsd:import namespace="23758e22-5ebd-435f-b635-b0f1a04fed04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758e22-5ebd-435f-b635-b0f1a04fed0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43BF5B5-40F2-4997-8968-A7C02944E0E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23758e22-5ebd-435f-b635-b0f1a04fed0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671692A-3EFE-48B4-AC97-E6DDEACD88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F5EA22-1CA1-49EC-89F3-6B7A5C08E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3758e22-5ebd-435f-b635-b0f1a04fed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7226</TotalTime>
  <Words>317</Words>
  <Application>Microsoft Office PowerPoint</Application>
  <PresentationFormat>Widescreen</PresentationFormat>
  <Paragraphs>76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Narrow</vt:lpstr>
      <vt:lpstr>Calibri</vt:lpstr>
      <vt:lpstr>System Font Regular</vt:lpstr>
      <vt:lpstr>Times New Roman</vt:lpstr>
      <vt:lpstr>Office Theme</vt:lpstr>
      <vt:lpstr>ETF T0 Phases 1 &amp; 2 </vt:lpstr>
      <vt:lpstr>ETF T0 Create/Redeem Cycle Timeline</vt:lpstr>
      <vt:lpstr>ETF T0 Message Codes</vt:lpstr>
      <vt:lpstr>Intraday Instruction Detail Blotter Example</vt:lpstr>
      <vt:lpstr>EOD Instruction Detail Blotter Example</vt:lpstr>
      <vt:lpstr>EOD Instruction Detail Blotter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Taaffe</dc:creator>
  <cp:lastModifiedBy>Vega, Michael</cp:lastModifiedBy>
  <cp:revision>24</cp:revision>
  <dcterms:created xsi:type="dcterms:W3CDTF">2023-06-08T19:39:42Z</dcterms:created>
  <dcterms:modified xsi:type="dcterms:W3CDTF">2023-10-10T19:23:37Z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0x01010018725D41063879448B34CBEF85B9A8AA</vt:lpwstr>
  </property>
  <property fmtid="{D5CDD505-2E9C-101B-9397-08002B2CF9AE}" pid="3" name="MediaServiceImageTags">
    <vt:lpwstr/>
  </property>
  <property fmtid="{D5CDD505-2E9C-101B-9397-08002B2CF9AE}" pid="4" name="MSIP_Label_242c581c-cd59-41e0-bc87-8ec6be11c54e_Enabled">
    <vt:lpwstr>true</vt:lpwstr>
  </property>
  <property fmtid="{D5CDD505-2E9C-101B-9397-08002B2CF9AE}" pid="5" name="MSIP_Label_242c581c-cd59-41e0-bc87-8ec6be11c54e_SetDate">
    <vt:lpwstr>2023-09-21T15:31:40Z</vt:lpwstr>
  </property>
  <property fmtid="{D5CDD505-2E9C-101B-9397-08002B2CF9AE}" pid="6" name="MSIP_Label_242c581c-cd59-41e0-bc87-8ec6be11c54e_Method">
    <vt:lpwstr>Privileged</vt:lpwstr>
  </property>
  <property fmtid="{D5CDD505-2E9C-101B-9397-08002B2CF9AE}" pid="7" name="MSIP_Label_242c581c-cd59-41e0-bc87-8ec6be11c54e_Name">
    <vt:lpwstr>242c581c-cd59-41e0-bc87-8ec6be11c54e</vt:lpwstr>
  </property>
  <property fmtid="{D5CDD505-2E9C-101B-9397-08002B2CF9AE}" pid="8" name="MSIP_Label_242c581c-cd59-41e0-bc87-8ec6be11c54e_SiteId">
    <vt:lpwstr>0465519d-7f55-4d47-998b-55e2a86f04a8</vt:lpwstr>
  </property>
  <property fmtid="{D5CDD505-2E9C-101B-9397-08002B2CF9AE}" pid="9" name="MSIP_Label_242c581c-cd59-41e0-bc87-8ec6be11c54e_ActionId">
    <vt:lpwstr>6a8b2bec-f407-47bd-abc4-50c933aec0fe</vt:lpwstr>
  </property>
  <property fmtid="{D5CDD505-2E9C-101B-9397-08002B2CF9AE}" pid="10" name="MSIP_Label_242c581c-cd59-41e0-bc87-8ec6be11c54e_ContentBits">
    <vt:lpwstr>2</vt:lpwstr>
  </property>
</Properties>
</file>